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5" r:id="rId1"/>
    <p:sldMasterId id="2147483697" r:id="rId2"/>
    <p:sldMasterId id="2147483683" r:id="rId3"/>
  </p:sldMasterIdLst>
  <p:notesMasterIdLst>
    <p:notesMasterId r:id="rId24"/>
  </p:notesMasterIdLst>
  <p:handoutMasterIdLst>
    <p:handoutMasterId r:id="rId25"/>
  </p:handoutMasterIdLst>
  <p:sldIdLst>
    <p:sldId id="3494" r:id="rId4"/>
    <p:sldId id="3495" r:id="rId5"/>
    <p:sldId id="3474" r:id="rId6"/>
    <p:sldId id="3475" r:id="rId7"/>
    <p:sldId id="3476" r:id="rId8"/>
    <p:sldId id="3477" r:id="rId9"/>
    <p:sldId id="3478" r:id="rId10"/>
    <p:sldId id="3479" r:id="rId11"/>
    <p:sldId id="3480" r:id="rId12"/>
    <p:sldId id="3481" r:id="rId13"/>
    <p:sldId id="3482" r:id="rId14"/>
    <p:sldId id="3483" r:id="rId15"/>
    <p:sldId id="3484" r:id="rId16"/>
    <p:sldId id="3485" r:id="rId17"/>
    <p:sldId id="3486" r:id="rId18"/>
    <p:sldId id="3487" r:id="rId19"/>
    <p:sldId id="3488" r:id="rId20"/>
    <p:sldId id="3489" r:id="rId21"/>
    <p:sldId id="3490" r:id="rId22"/>
    <p:sldId id="349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1F1C42-44FB-B275-F9FC-1C947C47C799}" name="Mahajan, Divya" initials="" userId="S::dmahajan7@gatech.edu::2f68e696-4348-4512-ac43-85e783bc166e" providerId="AD"/>
  <p188:author id="{A8E80453-9829-4A9A-D103-0F35259D4C23}" name="Krishna, Tushar" initials="" userId="S::tkrishna3@gatech.edu::2f8b3b63-7f05-4567-a420-9d780c56f9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3274A"/>
    <a:srgbClr val="FF7E79"/>
    <a:srgbClr val="329350"/>
    <a:srgbClr val="215F33"/>
    <a:srgbClr val="366DA9"/>
    <a:srgbClr val="A2ED5B"/>
    <a:srgbClr val="73FEFF"/>
    <a:srgbClr val="000000"/>
    <a:srgbClr val="D4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D198D-8B58-F84E-9481-EA837C9E2083}" v="2638" dt="2024-01-18T23:20:45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63"/>
    <p:restoredTop sz="89638"/>
  </p:normalViewPr>
  <p:slideViewPr>
    <p:cSldViewPr snapToGrid="0">
      <p:cViewPr varScale="1">
        <p:scale>
          <a:sx n="66" d="100"/>
          <a:sy n="66" d="100"/>
        </p:scale>
        <p:origin x="20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jan, Divya" userId="2f68e696-4348-4512-ac43-85e783bc166e" providerId="ADAL" clId="{5A0BB393-6B24-1143-8C79-DC16916BB248}"/>
    <pc:docChg chg="undo custSel addSld delSld modSld sldOrd">
      <pc:chgData name="Mahajan, Divya" userId="2f68e696-4348-4512-ac43-85e783bc166e" providerId="ADAL" clId="{5A0BB393-6B24-1143-8C79-DC16916BB248}" dt="2023-12-04T01:02:43.008" v="1358" actId="478"/>
      <pc:docMkLst>
        <pc:docMk/>
      </pc:docMkLst>
      <pc:sldChg chg="del">
        <pc:chgData name="Mahajan, Divya" userId="2f68e696-4348-4512-ac43-85e783bc166e" providerId="ADAL" clId="{5A0BB393-6B24-1143-8C79-DC16916BB248}" dt="2023-11-22T18:14:43.777" v="1344" actId="2696"/>
        <pc:sldMkLst>
          <pc:docMk/>
          <pc:sldMk cId="2016116046" sldId="257"/>
        </pc:sldMkLst>
      </pc:sldChg>
      <pc:sldChg chg="del">
        <pc:chgData name="Mahajan, Divya" userId="2f68e696-4348-4512-ac43-85e783bc166e" providerId="ADAL" clId="{5A0BB393-6B24-1143-8C79-DC16916BB248}" dt="2023-11-22T18:14:43.794" v="1348" actId="2696"/>
        <pc:sldMkLst>
          <pc:docMk/>
          <pc:sldMk cId="4079203421" sldId="261"/>
        </pc:sldMkLst>
      </pc:sldChg>
      <pc:sldChg chg="del">
        <pc:chgData name="Mahajan, Divya" userId="2f68e696-4348-4512-ac43-85e783bc166e" providerId="ADAL" clId="{5A0BB393-6B24-1143-8C79-DC16916BB248}" dt="2023-11-22T18:14:43.785" v="1347" actId="2696"/>
        <pc:sldMkLst>
          <pc:docMk/>
          <pc:sldMk cId="3227164385" sldId="263"/>
        </pc:sldMkLst>
      </pc:sldChg>
      <pc:sldChg chg="del">
        <pc:chgData name="Mahajan, Divya" userId="2f68e696-4348-4512-ac43-85e783bc166e" providerId="ADAL" clId="{5A0BB393-6B24-1143-8C79-DC16916BB248}" dt="2023-11-22T18:14:43.802" v="1349" actId="2696"/>
        <pc:sldMkLst>
          <pc:docMk/>
          <pc:sldMk cId="4130020250" sldId="264"/>
        </pc:sldMkLst>
      </pc:sldChg>
      <pc:sldChg chg="del">
        <pc:chgData name="Mahajan, Divya" userId="2f68e696-4348-4512-ac43-85e783bc166e" providerId="ADAL" clId="{5A0BB393-6B24-1143-8C79-DC16916BB248}" dt="2023-11-22T18:14:43.744" v="1337" actId="2696"/>
        <pc:sldMkLst>
          <pc:docMk/>
          <pc:sldMk cId="1987823171" sldId="265"/>
        </pc:sldMkLst>
      </pc:sldChg>
      <pc:sldChg chg="del">
        <pc:chgData name="Mahajan, Divya" userId="2f68e696-4348-4512-ac43-85e783bc166e" providerId="ADAL" clId="{5A0BB393-6B24-1143-8C79-DC16916BB248}" dt="2023-11-22T18:14:43.814" v="1350" actId="2696"/>
        <pc:sldMkLst>
          <pc:docMk/>
          <pc:sldMk cId="554172484" sldId="266"/>
        </pc:sldMkLst>
      </pc:sldChg>
      <pc:sldChg chg="del">
        <pc:chgData name="Mahajan, Divya" userId="2f68e696-4348-4512-ac43-85e783bc166e" providerId="ADAL" clId="{5A0BB393-6B24-1143-8C79-DC16916BB248}" dt="2023-11-22T18:14:43.741" v="1336" actId="2696"/>
        <pc:sldMkLst>
          <pc:docMk/>
          <pc:sldMk cId="4016766395" sldId="267"/>
        </pc:sldMkLst>
      </pc:sldChg>
      <pc:sldChg chg="del">
        <pc:chgData name="Mahajan, Divya" userId="2f68e696-4348-4512-ac43-85e783bc166e" providerId="ADAL" clId="{5A0BB393-6B24-1143-8C79-DC16916BB248}" dt="2023-11-22T18:14:43.842" v="1351" actId="2696"/>
        <pc:sldMkLst>
          <pc:docMk/>
          <pc:sldMk cId="1827881536" sldId="268"/>
        </pc:sldMkLst>
      </pc:sldChg>
      <pc:sldChg chg="del">
        <pc:chgData name="Mahajan, Divya" userId="2f68e696-4348-4512-ac43-85e783bc166e" providerId="ADAL" clId="{5A0BB393-6B24-1143-8C79-DC16916BB248}" dt="2023-11-22T18:14:43.779" v="1345" actId="2696"/>
        <pc:sldMkLst>
          <pc:docMk/>
          <pc:sldMk cId="1861035575" sldId="269"/>
        </pc:sldMkLst>
      </pc:sldChg>
      <pc:sldChg chg="del">
        <pc:chgData name="Mahajan, Divya" userId="2f68e696-4348-4512-ac43-85e783bc166e" providerId="ADAL" clId="{5A0BB393-6B24-1143-8C79-DC16916BB248}" dt="2023-11-22T18:14:43.739" v="1335" actId="2696"/>
        <pc:sldMkLst>
          <pc:docMk/>
          <pc:sldMk cId="649257647" sldId="272"/>
        </pc:sldMkLst>
      </pc:sldChg>
      <pc:sldChg chg="addSp delSp modSp mod ord">
        <pc:chgData name="Mahajan, Divya" userId="2f68e696-4348-4512-ac43-85e783bc166e" providerId="ADAL" clId="{5A0BB393-6B24-1143-8C79-DC16916BB248}" dt="2023-11-22T17:58:23.853" v="753" actId="14100"/>
        <pc:sldMkLst>
          <pc:docMk/>
          <pc:sldMk cId="2724052884" sldId="279"/>
        </pc:sldMkLst>
        <pc:spChg chg="mod">
          <ac:chgData name="Mahajan, Divya" userId="2f68e696-4348-4512-ac43-85e783bc166e" providerId="ADAL" clId="{5A0BB393-6B24-1143-8C79-DC16916BB248}" dt="2023-11-22T17:27:56.470" v="212" actId="20577"/>
          <ac:spMkLst>
            <pc:docMk/>
            <pc:sldMk cId="2724052884" sldId="279"/>
            <ac:spMk id="2" creationId="{88B98A02-B3C7-8A20-70BE-F693F8298621}"/>
          </ac:spMkLst>
        </pc:spChg>
        <pc:spChg chg="mod">
          <ac:chgData name="Mahajan, Divya" userId="2f68e696-4348-4512-ac43-85e783bc166e" providerId="ADAL" clId="{5A0BB393-6B24-1143-8C79-DC16916BB248}" dt="2023-11-22T17:58:23.853" v="753" actId="14100"/>
          <ac:spMkLst>
            <pc:docMk/>
            <pc:sldMk cId="2724052884" sldId="279"/>
            <ac:spMk id="4" creationId="{88C61021-43BE-6321-063C-E11195E7B4AC}"/>
          </ac:spMkLst>
        </pc:spChg>
        <pc:spChg chg="add del mod">
          <ac:chgData name="Mahajan, Divya" userId="2f68e696-4348-4512-ac43-85e783bc166e" providerId="ADAL" clId="{5A0BB393-6B24-1143-8C79-DC16916BB248}" dt="2023-11-22T17:29:29.399" v="407" actId="478"/>
          <ac:spMkLst>
            <pc:docMk/>
            <pc:sldMk cId="2724052884" sldId="279"/>
            <ac:spMk id="5" creationId="{D3A96896-3C50-11F1-EEF6-E627AD626FFF}"/>
          </ac:spMkLst>
        </pc:spChg>
        <pc:picChg chg="del mod">
          <ac:chgData name="Mahajan, Divya" userId="2f68e696-4348-4512-ac43-85e783bc166e" providerId="ADAL" clId="{5A0BB393-6B24-1143-8C79-DC16916BB248}" dt="2023-11-22T17:29:25.737" v="405" actId="478"/>
          <ac:picMkLst>
            <pc:docMk/>
            <pc:sldMk cId="2724052884" sldId="279"/>
            <ac:picMk id="6" creationId="{F4A73DDE-F699-B26D-E132-539132C19485}"/>
          </ac:picMkLst>
        </pc:picChg>
      </pc:sldChg>
      <pc:sldChg chg="modSp mod">
        <pc:chgData name="Mahajan, Divya" userId="2f68e696-4348-4512-ac43-85e783bc166e" providerId="ADAL" clId="{5A0BB393-6B24-1143-8C79-DC16916BB248}" dt="2023-11-22T17:36:19.074" v="747" actId="20577"/>
        <pc:sldMkLst>
          <pc:docMk/>
          <pc:sldMk cId="820753421" sldId="280"/>
        </pc:sldMkLst>
        <pc:spChg chg="mod">
          <ac:chgData name="Mahajan, Divya" userId="2f68e696-4348-4512-ac43-85e783bc166e" providerId="ADAL" clId="{5A0BB393-6B24-1143-8C79-DC16916BB248}" dt="2023-11-22T17:36:19.074" v="747" actId="20577"/>
          <ac:spMkLst>
            <pc:docMk/>
            <pc:sldMk cId="820753421" sldId="280"/>
            <ac:spMk id="2" creationId="{C3B86D15-F767-04EA-6B75-7E3D3D3BDC20}"/>
          </ac:spMkLst>
        </pc:spChg>
        <pc:spChg chg="mod">
          <ac:chgData name="Mahajan, Divya" userId="2f68e696-4348-4512-ac43-85e783bc166e" providerId="ADAL" clId="{5A0BB393-6B24-1143-8C79-DC16916BB248}" dt="2023-11-22T17:18:59.453" v="91" actId="20577"/>
          <ac:spMkLst>
            <pc:docMk/>
            <pc:sldMk cId="820753421" sldId="280"/>
            <ac:spMk id="3" creationId="{B9440CB7-1E29-9893-FCEB-9947FCBE1484}"/>
          </ac:spMkLst>
        </pc:spChg>
      </pc:sldChg>
      <pc:sldChg chg="del">
        <pc:chgData name="Mahajan, Divya" userId="2f68e696-4348-4512-ac43-85e783bc166e" providerId="ADAL" clId="{5A0BB393-6B24-1143-8C79-DC16916BB248}" dt="2023-11-22T18:14:43.781" v="1346" actId="2696"/>
        <pc:sldMkLst>
          <pc:docMk/>
          <pc:sldMk cId="1772000863" sldId="293"/>
        </pc:sldMkLst>
      </pc:sldChg>
      <pc:sldChg chg="del">
        <pc:chgData name="Mahajan, Divya" userId="2f68e696-4348-4512-ac43-85e783bc166e" providerId="ADAL" clId="{5A0BB393-6B24-1143-8C79-DC16916BB248}" dt="2023-11-22T17:15:25.238" v="1" actId="2696"/>
        <pc:sldMkLst>
          <pc:docMk/>
          <pc:sldMk cId="136525537" sldId="296"/>
        </pc:sldMkLst>
      </pc:sldChg>
      <pc:sldChg chg="del">
        <pc:chgData name="Mahajan, Divya" userId="2f68e696-4348-4512-ac43-85e783bc166e" providerId="ADAL" clId="{5A0BB393-6B24-1143-8C79-DC16916BB248}" dt="2023-11-22T18:14:43.745" v="1338" actId="2696"/>
        <pc:sldMkLst>
          <pc:docMk/>
          <pc:sldMk cId="2178263415" sldId="297"/>
        </pc:sldMkLst>
      </pc:sldChg>
      <pc:sldChg chg="del">
        <pc:chgData name="Mahajan, Divya" userId="2f68e696-4348-4512-ac43-85e783bc166e" providerId="ADAL" clId="{5A0BB393-6B24-1143-8C79-DC16916BB248}" dt="2023-11-22T18:14:43.760" v="1342" actId="2696"/>
        <pc:sldMkLst>
          <pc:docMk/>
          <pc:sldMk cId="1094812159" sldId="298"/>
        </pc:sldMkLst>
      </pc:sldChg>
      <pc:sldChg chg="del">
        <pc:chgData name="Mahajan, Divya" userId="2f68e696-4348-4512-ac43-85e783bc166e" providerId="ADAL" clId="{5A0BB393-6B24-1143-8C79-DC16916BB248}" dt="2023-11-22T18:14:43.758" v="1340" actId="2696"/>
        <pc:sldMkLst>
          <pc:docMk/>
          <pc:sldMk cId="2128202512" sldId="299"/>
        </pc:sldMkLst>
      </pc:sldChg>
      <pc:sldChg chg="del">
        <pc:chgData name="Mahajan, Divya" userId="2f68e696-4348-4512-ac43-85e783bc166e" providerId="ADAL" clId="{5A0BB393-6B24-1143-8C79-DC16916BB248}" dt="2023-11-22T17:27:47.821" v="194" actId="2696"/>
        <pc:sldMkLst>
          <pc:docMk/>
          <pc:sldMk cId="2544581550" sldId="302"/>
        </pc:sldMkLst>
      </pc:sldChg>
      <pc:sldChg chg="addSp delSp modSp del mod">
        <pc:chgData name="Mahajan, Divya" userId="2f68e696-4348-4512-ac43-85e783bc166e" providerId="ADAL" clId="{5A0BB393-6B24-1143-8C79-DC16916BB248}" dt="2023-11-22T18:14:43.725" v="1334" actId="2696"/>
        <pc:sldMkLst>
          <pc:docMk/>
          <pc:sldMk cId="603904239" sldId="303"/>
        </pc:sldMkLst>
        <pc:spChg chg="mod">
          <ac:chgData name="Mahajan, Divya" userId="2f68e696-4348-4512-ac43-85e783bc166e" providerId="ADAL" clId="{5A0BB393-6B24-1143-8C79-DC16916BB248}" dt="2023-11-22T17:30:11.957" v="428" actId="20577"/>
          <ac:spMkLst>
            <pc:docMk/>
            <pc:sldMk cId="603904239" sldId="303"/>
            <ac:spMk id="2" creationId="{426F2D18-84AC-0C46-A67D-FB13595DAA34}"/>
          </ac:spMkLst>
        </pc:spChg>
        <pc:spChg chg="add del mod">
          <ac:chgData name="Mahajan, Divya" userId="2f68e696-4348-4512-ac43-85e783bc166e" providerId="ADAL" clId="{5A0BB393-6B24-1143-8C79-DC16916BB248}" dt="2023-11-22T17:30:17.925" v="433" actId="478"/>
          <ac:spMkLst>
            <pc:docMk/>
            <pc:sldMk cId="603904239" sldId="303"/>
            <ac:spMk id="6" creationId="{2D875EF2-679D-3D57-34C1-6DE228E4287A}"/>
          </ac:spMkLst>
        </pc:spChg>
        <pc:graphicFrameChg chg="add del mod">
          <ac:chgData name="Mahajan, Divya" userId="2f68e696-4348-4512-ac43-85e783bc166e" providerId="ADAL" clId="{5A0BB393-6B24-1143-8C79-DC16916BB248}" dt="2023-11-22T17:30:17.925" v="433" actId="478"/>
          <ac:graphicFrameMkLst>
            <pc:docMk/>
            <pc:sldMk cId="603904239" sldId="303"/>
            <ac:graphicFrameMk id="5" creationId="{12A627F4-5D87-8807-EB96-1F5FACBA86C1}"/>
          </ac:graphicFrameMkLst>
        </pc:graphicFrameChg>
      </pc:sldChg>
      <pc:sldChg chg="del">
        <pc:chgData name="Mahajan, Divya" userId="2f68e696-4348-4512-ac43-85e783bc166e" providerId="ADAL" clId="{5A0BB393-6B24-1143-8C79-DC16916BB248}" dt="2023-11-22T17:15:25.248" v="3" actId="2696"/>
        <pc:sldMkLst>
          <pc:docMk/>
          <pc:sldMk cId="2110365467" sldId="305"/>
        </pc:sldMkLst>
      </pc:sldChg>
      <pc:sldChg chg="del">
        <pc:chgData name="Mahajan, Divya" userId="2f68e696-4348-4512-ac43-85e783bc166e" providerId="ADAL" clId="{5A0BB393-6B24-1143-8C79-DC16916BB248}" dt="2023-11-22T17:15:25.237" v="0" actId="2696"/>
        <pc:sldMkLst>
          <pc:docMk/>
          <pc:sldMk cId="3824870717" sldId="306"/>
        </pc:sldMkLst>
      </pc:sldChg>
      <pc:sldChg chg="modSp mod">
        <pc:chgData name="Mahajan, Divya" userId="2f68e696-4348-4512-ac43-85e783bc166e" providerId="ADAL" clId="{5A0BB393-6B24-1143-8C79-DC16916BB248}" dt="2023-11-22T17:36:35.280" v="752" actId="14100"/>
        <pc:sldMkLst>
          <pc:docMk/>
          <pc:sldMk cId="3862558325" sldId="307"/>
        </pc:sldMkLst>
        <pc:spChg chg="mod">
          <ac:chgData name="Mahajan, Divya" userId="2f68e696-4348-4512-ac43-85e783bc166e" providerId="ADAL" clId="{5A0BB393-6B24-1143-8C79-DC16916BB248}" dt="2023-11-22T17:36:35.280" v="752" actId="14100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Mahajan, Divya" userId="2f68e696-4348-4512-ac43-85e783bc166e" providerId="ADAL" clId="{5A0BB393-6B24-1143-8C79-DC16916BB248}" dt="2023-11-22T17:18:42.991" v="85" actId="20577"/>
          <ac:spMkLst>
            <pc:docMk/>
            <pc:sldMk cId="3862558325" sldId="307"/>
            <ac:spMk id="3" creationId="{C0E02467-1D6D-30DE-402A-35783DB9D563}"/>
          </ac:spMkLst>
        </pc:spChg>
      </pc:sldChg>
      <pc:sldChg chg="modSp add mod">
        <pc:chgData name="Mahajan, Divya" userId="2f68e696-4348-4512-ac43-85e783bc166e" providerId="ADAL" clId="{5A0BB393-6B24-1143-8C79-DC16916BB248}" dt="2023-11-22T17:58:32.710" v="761" actId="20577"/>
        <pc:sldMkLst>
          <pc:docMk/>
          <pc:sldMk cId="3145379217" sldId="308"/>
        </pc:sldMkLst>
        <pc:spChg chg="mod">
          <ac:chgData name="Mahajan, Divya" userId="2f68e696-4348-4512-ac43-85e783bc166e" providerId="ADAL" clId="{5A0BB393-6B24-1143-8C79-DC16916BB248}" dt="2023-11-22T17:58:32.710" v="761" actId="20577"/>
          <ac:spMkLst>
            <pc:docMk/>
            <pc:sldMk cId="3145379217" sldId="308"/>
            <ac:spMk id="2" creationId="{C3B86D15-F767-04EA-6B75-7E3D3D3BDC20}"/>
          </ac:spMkLst>
        </pc:spChg>
        <pc:spChg chg="mod">
          <ac:chgData name="Mahajan, Divya" userId="2f68e696-4348-4512-ac43-85e783bc166e" providerId="ADAL" clId="{5A0BB393-6B24-1143-8C79-DC16916BB248}" dt="2023-11-22T17:34:54.693" v="614" actId="20577"/>
          <ac:spMkLst>
            <pc:docMk/>
            <pc:sldMk cId="3145379217" sldId="308"/>
            <ac:spMk id="3" creationId="{B9440CB7-1E29-9893-FCEB-9947FCBE1484}"/>
          </ac:spMkLst>
        </pc:spChg>
      </pc:sldChg>
      <pc:sldChg chg="addSp delSp modSp add mod">
        <pc:chgData name="Mahajan, Divya" userId="2f68e696-4348-4512-ac43-85e783bc166e" providerId="ADAL" clId="{5A0BB393-6B24-1143-8C79-DC16916BB248}" dt="2023-11-22T17:59:20.983" v="766" actId="14100"/>
        <pc:sldMkLst>
          <pc:docMk/>
          <pc:sldMk cId="4216884878" sldId="309"/>
        </pc:sldMkLst>
        <pc:spChg chg="mod">
          <ac:chgData name="Mahajan, Divya" userId="2f68e696-4348-4512-ac43-85e783bc166e" providerId="ADAL" clId="{5A0BB393-6B24-1143-8C79-DC16916BB248}" dt="2023-11-22T17:59:20.983" v="766" actId="14100"/>
          <ac:spMkLst>
            <pc:docMk/>
            <pc:sldMk cId="4216884878" sldId="309"/>
            <ac:spMk id="2" creationId="{C3B86D15-F767-04EA-6B75-7E3D3D3BDC20}"/>
          </ac:spMkLst>
        </pc:spChg>
        <pc:spChg chg="del">
          <ac:chgData name="Mahajan, Divya" userId="2f68e696-4348-4512-ac43-85e783bc166e" providerId="ADAL" clId="{5A0BB393-6B24-1143-8C79-DC16916BB248}" dt="2023-11-22T17:59:03.836" v="764" actId="478"/>
          <ac:spMkLst>
            <pc:docMk/>
            <pc:sldMk cId="4216884878" sldId="309"/>
            <ac:spMk id="3" creationId="{B9440CB7-1E29-9893-FCEB-9947FCBE1484}"/>
          </ac:spMkLst>
        </pc:spChg>
        <pc:spChg chg="add mod">
          <ac:chgData name="Mahajan, Divya" userId="2f68e696-4348-4512-ac43-85e783bc166e" providerId="ADAL" clId="{5A0BB393-6B24-1143-8C79-DC16916BB248}" dt="2023-11-22T17:59:03.836" v="764" actId="478"/>
          <ac:spMkLst>
            <pc:docMk/>
            <pc:sldMk cId="4216884878" sldId="309"/>
            <ac:spMk id="5" creationId="{939A4912-B276-C4BE-F945-554BA5D84198}"/>
          </ac:spMkLst>
        </pc:spChg>
      </pc:sldChg>
      <pc:sldChg chg="modSp add del mod">
        <pc:chgData name="Mahajan, Divya" userId="2f68e696-4348-4512-ac43-85e783bc166e" providerId="ADAL" clId="{5A0BB393-6B24-1143-8C79-DC16916BB248}" dt="2023-12-04T01:02:40.171" v="1357" actId="2696"/>
        <pc:sldMkLst>
          <pc:docMk/>
          <pc:sldMk cId="1387771691" sldId="310"/>
        </pc:sldMkLst>
        <pc:spChg chg="mod">
          <ac:chgData name="Mahajan, Divya" userId="2f68e696-4348-4512-ac43-85e783bc166e" providerId="ADAL" clId="{5A0BB393-6B24-1143-8C79-DC16916BB248}" dt="2023-12-04T01:02:24.319" v="1355" actId="120"/>
          <ac:spMkLst>
            <pc:docMk/>
            <pc:sldMk cId="1387771691" sldId="310"/>
            <ac:spMk id="2" creationId="{C3B86D15-F767-04EA-6B75-7E3D3D3BDC20}"/>
          </ac:spMkLst>
        </pc:spChg>
        <pc:spChg chg="mod">
          <ac:chgData name="Mahajan, Divya" userId="2f68e696-4348-4512-ac43-85e783bc166e" providerId="ADAL" clId="{5A0BB393-6B24-1143-8C79-DC16916BB248}" dt="2023-11-22T18:00:26.463" v="831" actId="20577"/>
          <ac:spMkLst>
            <pc:docMk/>
            <pc:sldMk cId="1387771691" sldId="310"/>
            <ac:spMk id="5" creationId="{939A4912-B276-C4BE-F945-554BA5D84198}"/>
          </ac:spMkLst>
        </pc:spChg>
      </pc:sldChg>
      <pc:sldChg chg="addSp delSp modSp add mod">
        <pc:chgData name="Mahajan, Divya" userId="2f68e696-4348-4512-ac43-85e783bc166e" providerId="ADAL" clId="{5A0BB393-6B24-1143-8C79-DC16916BB248}" dt="2023-11-22T18:06:15.217" v="1263" actId="1582"/>
        <pc:sldMkLst>
          <pc:docMk/>
          <pc:sldMk cId="3001972036" sldId="311"/>
        </pc:sldMkLst>
        <pc:spChg chg="add mod">
          <ac:chgData name="Mahajan, Divya" userId="2f68e696-4348-4512-ac43-85e783bc166e" providerId="ADAL" clId="{5A0BB393-6B24-1143-8C79-DC16916BB248}" dt="2023-11-22T18:06:15.217" v="1263" actId="1582"/>
          <ac:spMkLst>
            <pc:docMk/>
            <pc:sldMk cId="3001972036" sldId="311"/>
            <ac:spMk id="14" creationId="{039F30A5-3002-1B39-AAD4-7AFE62548EE7}"/>
          </ac:spMkLst>
        </pc:spChg>
        <pc:inkChg chg="add del">
          <ac:chgData name="Mahajan, Divya" userId="2f68e696-4348-4512-ac43-85e783bc166e" providerId="ADAL" clId="{5A0BB393-6B24-1143-8C79-DC16916BB248}" dt="2023-11-22T18:04:47.502" v="1177" actId="478"/>
          <ac:inkMkLst>
            <pc:docMk/>
            <pc:sldMk cId="3001972036" sldId="311"/>
            <ac:inkMk id="3" creationId="{0E794F0A-8D42-1B73-E98F-A446D654C2D5}"/>
          </ac:inkMkLst>
        </pc:inkChg>
        <pc:inkChg chg="add del">
          <ac:chgData name="Mahajan, Divya" userId="2f68e696-4348-4512-ac43-85e783bc166e" providerId="ADAL" clId="{5A0BB393-6B24-1143-8C79-DC16916BB248}" dt="2023-11-22T18:04:59.444" v="1179" actId="9405"/>
          <ac:inkMkLst>
            <pc:docMk/>
            <pc:sldMk cId="3001972036" sldId="311"/>
            <ac:inkMk id="4" creationId="{39B22A68-645C-76EA-D813-B7D08343091F}"/>
          </ac:inkMkLst>
        </pc:inkChg>
        <pc:inkChg chg="add del">
          <ac:chgData name="Mahajan, Divya" userId="2f68e696-4348-4512-ac43-85e783bc166e" providerId="ADAL" clId="{5A0BB393-6B24-1143-8C79-DC16916BB248}" dt="2023-11-22T18:05:01.553" v="1181" actId="9405"/>
          <ac:inkMkLst>
            <pc:docMk/>
            <pc:sldMk cId="3001972036" sldId="311"/>
            <ac:inkMk id="6" creationId="{0EA93E40-4DC4-8498-05A7-D2BE71BA6106}"/>
          </ac:inkMkLst>
        </pc:inkChg>
        <pc:inkChg chg="add del">
          <ac:chgData name="Mahajan, Divya" userId="2f68e696-4348-4512-ac43-85e783bc166e" providerId="ADAL" clId="{5A0BB393-6B24-1143-8C79-DC16916BB248}" dt="2023-11-22T18:05:03.296" v="1183" actId="9405"/>
          <ac:inkMkLst>
            <pc:docMk/>
            <pc:sldMk cId="3001972036" sldId="311"/>
            <ac:inkMk id="7" creationId="{582DEBEF-FC09-0CBE-AAEA-407F942199C9}"/>
          </ac:inkMkLst>
        </pc:inkChg>
        <pc:inkChg chg="add del">
          <ac:chgData name="Mahajan, Divya" userId="2f68e696-4348-4512-ac43-85e783bc166e" providerId="ADAL" clId="{5A0BB393-6B24-1143-8C79-DC16916BB248}" dt="2023-11-22T18:05:05.517" v="1185" actId="9405"/>
          <ac:inkMkLst>
            <pc:docMk/>
            <pc:sldMk cId="3001972036" sldId="311"/>
            <ac:inkMk id="8" creationId="{14AB34C2-E230-F52D-74F3-9FF569AB3A91}"/>
          </ac:inkMkLst>
        </pc:inkChg>
        <pc:inkChg chg="add del">
          <ac:chgData name="Mahajan, Divya" userId="2f68e696-4348-4512-ac43-85e783bc166e" providerId="ADAL" clId="{5A0BB393-6B24-1143-8C79-DC16916BB248}" dt="2023-11-22T18:05:09.776" v="1187" actId="9405"/>
          <ac:inkMkLst>
            <pc:docMk/>
            <pc:sldMk cId="3001972036" sldId="311"/>
            <ac:inkMk id="9" creationId="{E7F567C1-64A8-4327-9CD2-C51913CFED1F}"/>
          </ac:inkMkLst>
        </pc:inkChg>
        <pc:inkChg chg="add del">
          <ac:chgData name="Mahajan, Divya" userId="2f68e696-4348-4512-ac43-85e783bc166e" providerId="ADAL" clId="{5A0BB393-6B24-1143-8C79-DC16916BB248}" dt="2023-11-22T18:05:14.739" v="1189" actId="9405"/>
          <ac:inkMkLst>
            <pc:docMk/>
            <pc:sldMk cId="3001972036" sldId="311"/>
            <ac:inkMk id="10" creationId="{C3204426-04CB-2B79-D425-03304F852D0A}"/>
          </ac:inkMkLst>
        </pc:inkChg>
        <pc:inkChg chg="add del">
          <ac:chgData name="Mahajan, Divya" userId="2f68e696-4348-4512-ac43-85e783bc166e" providerId="ADAL" clId="{5A0BB393-6B24-1143-8C79-DC16916BB248}" dt="2023-11-22T18:05:17.170" v="1191" actId="9405"/>
          <ac:inkMkLst>
            <pc:docMk/>
            <pc:sldMk cId="3001972036" sldId="311"/>
            <ac:inkMk id="11" creationId="{AD682A3C-6D3D-BB15-35AB-FA77A49740E0}"/>
          </ac:inkMkLst>
        </pc:inkChg>
        <pc:inkChg chg="add del">
          <ac:chgData name="Mahajan, Divya" userId="2f68e696-4348-4512-ac43-85e783bc166e" providerId="ADAL" clId="{5A0BB393-6B24-1143-8C79-DC16916BB248}" dt="2023-11-22T18:05:18.851" v="1193" actId="9405"/>
          <ac:inkMkLst>
            <pc:docMk/>
            <pc:sldMk cId="3001972036" sldId="311"/>
            <ac:inkMk id="12" creationId="{7E7A9006-40AA-3248-59D5-0CAFD4F24BCA}"/>
          </ac:inkMkLst>
        </pc:inkChg>
        <pc:inkChg chg="add">
          <ac:chgData name="Mahajan, Divya" userId="2f68e696-4348-4512-ac43-85e783bc166e" providerId="ADAL" clId="{5A0BB393-6B24-1143-8C79-DC16916BB248}" dt="2023-11-22T18:05:22.876" v="1194" actId="9405"/>
          <ac:inkMkLst>
            <pc:docMk/>
            <pc:sldMk cId="3001972036" sldId="311"/>
            <ac:inkMk id="13" creationId="{C326FCE8-620D-6220-8DC3-72833B1D81BC}"/>
          </ac:inkMkLst>
        </pc:inkChg>
      </pc:sldChg>
      <pc:sldChg chg="addSp delSp modSp add mod ord">
        <pc:chgData name="Mahajan, Divya" userId="2f68e696-4348-4512-ac43-85e783bc166e" providerId="ADAL" clId="{5A0BB393-6B24-1143-8C79-DC16916BB248}" dt="2023-11-22T18:06:24.264" v="1264" actId="1582"/>
        <pc:sldMkLst>
          <pc:docMk/>
          <pc:sldMk cId="2584838973" sldId="312"/>
        </pc:sldMkLst>
        <pc:spChg chg="add mod">
          <ac:chgData name="Mahajan, Divya" userId="2f68e696-4348-4512-ac43-85e783bc166e" providerId="ADAL" clId="{5A0BB393-6B24-1143-8C79-DC16916BB248}" dt="2023-11-22T18:06:24.264" v="1264" actId="1582"/>
          <ac:spMkLst>
            <pc:docMk/>
            <pc:sldMk cId="2584838973" sldId="312"/>
            <ac:spMk id="7" creationId="{E85F91D5-C6AD-FC19-5694-0E4D370C33F2}"/>
          </ac:spMkLst>
        </pc:spChg>
        <pc:inkChg chg="add del">
          <ac:chgData name="Mahajan, Divya" userId="2f68e696-4348-4512-ac43-85e783bc166e" providerId="ADAL" clId="{5A0BB393-6B24-1143-8C79-DC16916BB248}" dt="2023-11-22T18:04:01.280" v="1149" actId="9405"/>
          <ac:inkMkLst>
            <pc:docMk/>
            <pc:sldMk cId="2584838973" sldId="312"/>
            <ac:inkMk id="3" creationId="{725042E2-0128-5F50-1D91-6F52B864FB00}"/>
          </ac:inkMkLst>
        </pc:inkChg>
        <pc:inkChg chg="add del">
          <ac:chgData name="Mahajan, Divya" userId="2f68e696-4348-4512-ac43-85e783bc166e" providerId="ADAL" clId="{5A0BB393-6B24-1143-8C79-DC16916BB248}" dt="2023-11-22T18:04:09.178" v="1151" actId="9405"/>
          <ac:inkMkLst>
            <pc:docMk/>
            <pc:sldMk cId="2584838973" sldId="312"/>
            <ac:inkMk id="4" creationId="{DF5A32DA-E50C-7430-05F2-1DBF66A274D4}"/>
          </ac:inkMkLst>
        </pc:inkChg>
        <pc:inkChg chg="add">
          <ac:chgData name="Mahajan, Divya" userId="2f68e696-4348-4512-ac43-85e783bc166e" providerId="ADAL" clId="{5A0BB393-6B24-1143-8C79-DC16916BB248}" dt="2023-11-22T18:04:15.470" v="1152" actId="9405"/>
          <ac:inkMkLst>
            <pc:docMk/>
            <pc:sldMk cId="2584838973" sldId="312"/>
            <ac:inkMk id="6" creationId="{57AD07D2-66BC-7CB6-FACC-A69131336F9B}"/>
          </ac:inkMkLst>
        </pc:inkChg>
      </pc:sldChg>
      <pc:sldChg chg="addSp delSp modSp add mod">
        <pc:chgData name="Mahajan, Divya" userId="2f68e696-4348-4512-ac43-85e783bc166e" providerId="ADAL" clId="{5A0BB393-6B24-1143-8C79-DC16916BB248}" dt="2023-11-22T18:10:16.783" v="1333" actId="20577"/>
        <pc:sldMkLst>
          <pc:docMk/>
          <pc:sldMk cId="649551927" sldId="313"/>
        </pc:sldMkLst>
        <pc:spChg chg="del">
          <ac:chgData name="Mahajan, Divya" userId="2f68e696-4348-4512-ac43-85e783bc166e" providerId="ADAL" clId="{5A0BB393-6B24-1143-8C79-DC16916BB248}" dt="2023-11-22T18:06:58.755" v="1266" actId="478"/>
          <ac:spMkLst>
            <pc:docMk/>
            <pc:sldMk cId="649551927" sldId="313"/>
            <ac:spMk id="2" creationId="{C3B86D15-F767-04EA-6B75-7E3D3D3BDC20}"/>
          </ac:spMkLst>
        </pc:spChg>
        <pc:spChg chg="add del mod">
          <ac:chgData name="Mahajan, Divya" userId="2f68e696-4348-4512-ac43-85e783bc166e" providerId="ADAL" clId="{5A0BB393-6B24-1143-8C79-DC16916BB248}" dt="2023-11-22T18:07:00.402" v="1267" actId="478"/>
          <ac:spMkLst>
            <pc:docMk/>
            <pc:sldMk cId="649551927" sldId="313"/>
            <ac:spMk id="4" creationId="{587BCA45-2516-DC68-F23C-4F8FFA3CB130}"/>
          </ac:spMkLst>
        </pc:spChg>
        <pc:spChg chg="del">
          <ac:chgData name="Mahajan, Divya" userId="2f68e696-4348-4512-ac43-85e783bc166e" providerId="ADAL" clId="{5A0BB393-6B24-1143-8C79-DC16916BB248}" dt="2023-11-22T18:07:05.544" v="1269" actId="478"/>
          <ac:spMkLst>
            <pc:docMk/>
            <pc:sldMk cId="649551927" sldId="313"/>
            <ac:spMk id="5" creationId="{939A4912-B276-C4BE-F945-554BA5D84198}"/>
          </ac:spMkLst>
        </pc:spChg>
        <pc:spChg chg="add mod">
          <ac:chgData name="Mahajan, Divya" userId="2f68e696-4348-4512-ac43-85e783bc166e" providerId="ADAL" clId="{5A0BB393-6B24-1143-8C79-DC16916BB248}" dt="2023-11-22T18:07:05.544" v="1269" actId="478"/>
          <ac:spMkLst>
            <pc:docMk/>
            <pc:sldMk cId="649551927" sldId="313"/>
            <ac:spMk id="7" creationId="{476E7B98-3CE3-A90D-396D-4C03C391CB58}"/>
          </ac:spMkLst>
        </pc:spChg>
        <pc:spChg chg="add mod">
          <ac:chgData name="Mahajan, Divya" userId="2f68e696-4348-4512-ac43-85e783bc166e" providerId="ADAL" clId="{5A0BB393-6B24-1143-8C79-DC16916BB248}" dt="2023-11-22T18:09:50.098" v="1300" actId="20577"/>
          <ac:spMkLst>
            <pc:docMk/>
            <pc:sldMk cId="649551927" sldId="313"/>
            <ac:spMk id="8" creationId="{3CD12685-BC51-1606-AF2F-BC4D71C24690}"/>
          </ac:spMkLst>
        </pc:spChg>
        <pc:spChg chg="add mod">
          <ac:chgData name="Mahajan, Divya" userId="2f68e696-4348-4512-ac43-85e783bc166e" providerId="ADAL" clId="{5A0BB393-6B24-1143-8C79-DC16916BB248}" dt="2023-11-22T18:10:04.906" v="1323" actId="20577"/>
          <ac:spMkLst>
            <pc:docMk/>
            <pc:sldMk cId="649551927" sldId="313"/>
            <ac:spMk id="9" creationId="{4DB0CFAC-219C-12CE-E58C-F9A6B91CBA85}"/>
          </ac:spMkLst>
        </pc:spChg>
        <pc:spChg chg="add mod">
          <ac:chgData name="Mahajan, Divya" userId="2f68e696-4348-4512-ac43-85e783bc166e" providerId="ADAL" clId="{5A0BB393-6B24-1143-8C79-DC16916BB248}" dt="2023-11-22T18:10:16.783" v="1333" actId="20577"/>
          <ac:spMkLst>
            <pc:docMk/>
            <pc:sldMk cId="649551927" sldId="313"/>
            <ac:spMk id="10" creationId="{44D26D2C-8B17-F2F4-8C11-442DB1858DF8}"/>
          </ac:spMkLst>
        </pc:spChg>
        <pc:spChg chg="del">
          <ac:chgData name="Mahajan, Divya" userId="2f68e696-4348-4512-ac43-85e783bc166e" providerId="ADAL" clId="{5A0BB393-6B24-1143-8C79-DC16916BB248}" dt="2023-11-22T18:07:03.174" v="1268" actId="478"/>
          <ac:spMkLst>
            <pc:docMk/>
            <pc:sldMk cId="649551927" sldId="313"/>
            <ac:spMk id="14" creationId="{039F30A5-3002-1B39-AAD4-7AFE62548EE7}"/>
          </ac:spMkLst>
        </pc:spChg>
        <pc:inkChg chg="del">
          <ac:chgData name="Mahajan, Divya" userId="2f68e696-4348-4512-ac43-85e783bc166e" providerId="ADAL" clId="{5A0BB393-6B24-1143-8C79-DC16916BB248}" dt="2023-11-22T18:07:03.174" v="1268" actId="478"/>
          <ac:inkMkLst>
            <pc:docMk/>
            <pc:sldMk cId="649551927" sldId="313"/>
            <ac:inkMk id="13" creationId="{C326FCE8-620D-6220-8DC3-72833B1D81BC}"/>
          </ac:inkMkLst>
        </pc:inkChg>
      </pc:sldChg>
      <pc:sldChg chg="delSp add mod">
        <pc:chgData name="Mahajan, Divya" userId="2f68e696-4348-4512-ac43-85e783bc166e" providerId="ADAL" clId="{5A0BB393-6B24-1143-8C79-DC16916BB248}" dt="2023-12-04T01:02:43.008" v="1358" actId="478"/>
        <pc:sldMkLst>
          <pc:docMk/>
          <pc:sldMk cId="3134019086" sldId="314"/>
        </pc:sldMkLst>
        <pc:spChg chg="del">
          <ac:chgData name="Mahajan, Divya" userId="2f68e696-4348-4512-ac43-85e783bc166e" providerId="ADAL" clId="{5A0BB393-6B24-1143-8C79-DC16916BB248}" dt="2023-12-04T01:02:43.008" v="1358" actId="478"/>
          <ac:spMkLst>
            <pc:docMk/>
            <pc:sldMk cId="3134019086" sldId="314"/>
            <ac:spMk id="7" creationId="{E85F91D5-C6AD-FC19-5694-0E4D370C33F2}"/>
          </ac:spMkLst>
        </pc:spChg>
        <pc:inkChg chg="del">
          <ac:chgData name="Mahajan, Divya" userId="2f68e696-4348-4512-ac43-85e783bc166e" providerId="ADAL" clId="{5A0BB393-6B24-1143-8C79-DC16916BB248}" dt="2023-12-04T01:02:43.008" v="1358" actId="478"/>
          <ac:inkMkLst>
            <pc:docMk/>
            <pc:sldMk cId="3134019086" sldId="314"/>
            <ac:inkMk id="6" creationId="{57AD07D2-66BC-7CB6-FACC-A69131336F9B}"/>
          </ac:inkMkLst>
        </pc:inkChg>
      </pc:sldChg>
      <pc:sldMasterChg chg="delSldLayout">
        <pc:chgData name="Mahajan, Divya" userId="2f68e696-4348-4512-ac43-85e783bc166e" providerId="ADAL" clId="{5A0BB393-6B24-1143-8C79-DC16916BB248}" dt="2023-11-22T18:14:43.760" v="1343" actId="2696"/>
        <pc:sldMasterMkLst>
          <pc:docMk/>
          <pc:sldMasterMk cId="2336126548" sldId="2147483710"/>
        </pc:sldMasterMkLst>
        <pc:sldLayoutChg chg="del">
          <pc:chgData name="Mahajan, Divya" userId="2f68e696-4348-4512-ac43-85e783bc166e" providerId="ADAL" clId="{5A0BB393-6B24-1143-8C79-DC16916BB248}" dt="2023-11-22T17:15:25.239" v="2" actId="2696"/>
          <pc:sldLayoutMkLst>
            <pc:docMk/>
            <pc:sldMasterMk cId="2336126548" sldId="2147483710"/>
            <pc:sldLayoutMk cId="3174930875" sldId="2147483703"/>
          </pc:sldLayoutMkLst>
        </pc:sldLayoutChg>
        <pc:sldLayoutChg chg="del">
          <pc:chgData name="Mahajan, Divya" userId="2f68e696-4348-4512-ac43-85e783bc166e" providerId="ADAL" clId="{5A0BB393-6B24-1143-8C79-DC16916BB248}" dt="2023-11-22T18:14:43.759" v="1341" actId="2696"/>
          <pc:sldLayoutMkLst>
            <pc:docMk/>
            <pc:sldMasterMk cId="2336126548" sldId="2147483710"/>
            <pc:sldLayoutMk cId="2978175716" sldId="2147483704"/>
          </pc:sldLayoutMkLst>
        </pc:sldLayoutChg>
        <pc:sldLayoutChg chg="del">
          <pc:chgData name="Mahajan, Divya" userId="2f68e696-4348-4512-ac43-85e783bc166e" providerId="ADAL" clId="{5A0BB393-6B24-1143-8C79-DC16916BB248}" dt="2023-11-22T18:14:43.746" v="1339" actId="2696"/>
          <pc:sldLayoutMkLst>
            <pc:docMk/>
            <pc:sldMasterMk cId="2336126548" sldId="2147483710"/>
            <pc:sldLayoutMk cId="538402328" sldId="2147483705"/>
          </pc:sldLayoutMkLst>
        </pc:sldLayoutChg>
        <pc:sldLayoutChg chg="del">
          <pc:chgData name="Mahajan, Divya" userId="2f68e696-4348-4512-ac43-85e783bc166e" providerId="ADAL" clId="{5A0BB393-6B24-1143-8C79-DC16916BB248}" dt="2023-11-22T18:14:43.760" v="1343" actId="2696"/>
          <pc:sldLayoutMkLst>
            <pc:docMk/>
            <pc:sldMasterMk cId="2336126548" sldId="2147483710"/>
            <pc:sldLayoutMk cId="2767391257" sldId="2147483706"/>
          </pc:sldLayoutMkLst>
        </pc:sldLayoutChg>
      </pc:sldMasterChg>
    </pc:docChg>
  </pc:docChgLst>
  <pc:docChgLst>
    <pc:chgData name="Krishna, Tushar" userId="2f8b3b63-7f05-4567-a420-9d780c56f9c3" providerId="ADAL" clId="{9D22BF93-C6B9-6641-A363-2D3A8096EB06}"/>
    <pc:docChg chg="undo custSel addSld delSld modSld sldOrd modMainMaster">
      <pc:chgData name="Krishna, Tushar" userId="2f8b3b63-7f05-4567-a420-9d780c56f9c3" providerId="ADAL" clId="{9D22BF93-C6B9-6641-A363-2D3A8096EB06}" dt="2024-01-16T19:26:51.576" v="9719" actId="478"/>
      <pc:docMkLst>
        <pc:docMk/>
      </pc:docMkLst>
      <pc:sldChg chg="addSp delSp modSp add del mod modClrScheme chgLayout">
        <pc:chgData name="Krishna, Tushar" userId="2f8b3b63-7f05-4567-a420-9d780c56f9c3" providerId="ADAL" clId="{9D22BF93-C6B9-6641-A363-2D3A8096EB06}" dt="2024-01-15T18:16:55.223" v="2841" actId="2696"/>
        <pc:sldMkLst>
          <pc:docMk/>
          <pc:sldMk cId="61512773" sldId="262"/>
        </pc:sldMkLst>
        <pc:spChg chg="add del mod ord">
          <ac:chgData name="Krishna, Tushar" userId="2f8b3b63-7f05-4567-a420-9d780c56f9c3" providerId="ADAL" clId="{9D22BF93-C6B9-6641-A363-2D3A8096EB06}" dt="2024-01-15T18:14:48.602" v="2776" actId="478"/>
          <ac:spMkLst>
            <pc:docMk/>
            <pc:sldMk cId="61512773" sldId="262"/>
            <ac:spMk id="3" creationId="{2545BA32-6A88-0B10-3916-87037C2B39ED}"/>
          </ac:spMkLst>
        </pc:spChg>
        <pc:spChg chg="del mod ord">
          <ac:chgData name="Krishna, Tushar" userId="2f8b3b63-7f05-4567-a420-9d780c56f9c3" providerId="ADAL" clId="{9D22BF93-C6B9-6641-A363-2D3A8096EB06}" dt="2024-01-15T18:14:53.220" v="2778" actId="478"/>
          <ac:spMkLst>
            <pc:docMk/>
            <pc:sldMk cId="61512773" sldId="262"/>
            <ac:spMk id="4" creationId="{8CDC0FA8-A39F-D241-A4FD-0949284AC0E7}"/>
          </ac:spMkLst>
        </pc:spChg>
        <pc:spChg chg="del mod ord">
          <ac:chgData name="Krishna, Tushar" userId="2f8b3b63-7f05-4567-a420-9d780c56f9c3" providerId="ADAL" clId="{9D22BF93-C6B9-6641-A363-2D3A8096EB06}" dt="2024-01-15T18:14:50.732" v="2777" actId="478"/>
          <ac:spMkLst>
            <pc:docMk/>
            <pc:sldMk cId="61512773" sldId="262"/>
            <ac:spMk id="5" creationId="{315391A6-6C7F-664F-A398-1C84B05DF5D0}"/>
          </ac:spMkLst>
        </pc:spChg>
        <pc:spChg chg="mod ord">
          <ac:chgData name="Krishna, Tushar" userId="2f8b3b63-7f05-4567-a420-9d780c56f9c3" providerId="ADAL" clId="{9D22BF93-C6B9-6641-A363-2D3A8096EB06}" dt="2024-01-15T18:15:07.773" v="2782" actId="700"/>
          <ac:spMkLst>
            <pc:docMk/>
            <pc:sldMk cId="61512773" sldId="262"/>
            <ac:spMk id="6" creationId="{D416CAAA-57DF-18AD-EF8A-52648BBE958F}"/>
          </ac:spMkLst>
        </pc:spChg>
        <pc:spChg chg="add mod ord">
          <ac:chgData name="Krishna, Tushar" userId="2f8b3b63-7f05-4567-a420-9d780c56f9c3" providerId="ADAL" clId="{9D22BF93-C6B9-6641-A363-2D3A8096EB06}" dt="2024-01-15T18:15:28.876" v="2787"/>
          <ac:spMkLst>
            <pc:docMk/>
            <pc:sldMk cId="61512773" sldId="262"/>
            <ac:spMk id="7" creationId="{8F8175F5-E8B3-6140-8944-1FDCC954C79F}"/>
          </ac:spMkLst>
        </pc:spChg>
        <pc:spChg chg="add del mod ord">
          <ac:chgData name="Krishna, Tushar" userId="2f8b3b63-7f05-4567-a420-9d780c56f9c3" providerId="ADAL" clId="{9D22BF93-C6B9-6641-A363-2D3A8096EB06}" dt="2024-01-15T18:15:10.753" v="2784" actId="478"/>
          <ac:spMkLst>
            <pc:docMk/>
            <pc:sldMk cId="61512773" sldId="262"/>
            <ac:spMk id="8" creationId="{9A3D6290-6824-7431-1247-10FC87FFF54B}"/>
          </ac:spMkLst>
        </pc:spChg>
        <pc:spChg chg="del mod ord">
          <ac:chgData name="Krishna, Tushar" userId="2f8b3b63-7f05-4567-a420-9d780c56f9c3" providerId="ADAL" clId="{9D22BF93-C6B9-6641-A363-2D3A8096EB06}" dt="2024-01-15T18:15:01.814" v="2780" actId="478"/>
          <ac:spMkLst>
            <pc:docMk/>
            <pc:sldMk cId="61512773" sldId="262"/>
            <ac:spMk id="178" creationId="{00000000-0000-0000-0000-000000000000}"/>
          </ac:spMkLst>
        </pc:spChg>
        <pc:cxnChg chg="del">
          <ac:chgData name="Krishna, Tushar" userId="2f8b3b63-7f05-4567-a420-9d780c56f9c3" providerId="ADAL" clId="{9D22BF93-C6B9-6641-A363-2D3A8096EB06}" dt="2024-01-15T18:15:04.657" v="2781" actId="478"/>
          <ac:cxnSpMkLst>
            <pc:docMk/>
            <pc:sldMk cId="61512773" sldId="262"/>
            <ac:cxnSpMk id="179" creationId="{00000000-0000-0000-0000-000000000000}"/>
          </ac:cxnSpMkLst>
        </pc:cxnChg>
      </pc:sldChg>
      <pc:sldChg chg="del">
        <pc:chgData name="Krishna, Tushar" userId="2f8b3b63-7f05-4567-a420-9d780c56f9c3" providerId="ADAL" clId="{9D22BF93-C6B9-6641-A363-2D3A8096EB06}" dt="2024-01-14T02:43:35.422" v="93" actId="2696"/>
        <pc:sldMkLst>
          <pc:docMk/>
          <pc:sldMk cId="307118243" sldId="277"/>
        </pc:sldMkLst>
      </pc:sldChg>
      <pc:sldChg chg="addSp delSp modSp mod">
        <pc:chgData name="Krishna, Tushar" userId="2f8b3b63-7f05-4567-a420-9d780c56f9c3" providerId="ADAL" clId="{9D22BF93-C6B9-6641-A363-2D3A8096EB06}" dt="2024-01-14T02:48:00.477" v="184" actId="114"/>
        <pc:sldMkLst>
          <pc:docMk/>
          <pc:sldMk cId="3862558325" sldId="307"/>
        </pc:sldMkLst>
        <pc:spChg chg="add mod">
          <ac:chgData name="Krishna, Tushar" userId="2f8b3b63-7f05-4567-a420-9d780c56f9c3" providerId="ADAL" clId="{9D22BF93-C6B9-6641-A363-2D3A8096EB06}" dt="2024-01-14T02:48:00.477" v="184" actId="114"/>
          <ac:spMkLst>
            <pc:docMk/>
            <pc:sldMk cId="3862558325" sldId="307"/>
            <ac:spMk id="3" creationId="{EA04AD2F-D97F-A400-68EF-6D328BF08499}"/>
          </ac:spMkLst>
        </pc:spChg>
        <pc:spChg chg="mod">
          <ac:chgData name="Krishna, Tushar" userId="2f8b3b63-7f05-4567-a420-9d780c56f9c3" providerId="ADAL" clId="{9D22BF93-C6B9-6641-A363-2D3A8096EB06}" dt="2024-01-14T02:43:09.683" v="36" actId="1076"/>
          <ac:spMkLst>
            <pc:docMk/>
            <pc:sldMk cId="3862558325" sldId="307"/>
            <ac:spMk id="10" creationId="{6DBA6B0B-0792-4EF7-41D4-BB65323AC94B}"/>
          </ac:spMkLst>
        </pc:spChg>
        <pc:spChg chg="mod">
          <ac:chgData name="Krishna, Tushar" userId="2f8b3b63-7f05-4567-a420-9d780c56f9c3" providerId="ADAL" clId="{9D22BF93-C6B9-6641-A363-2D3A8096EB06}" dt="2024-01-14T02:43:09.683" v="36" actId="1076"/>
          <ac:spMkLst>
            <pc:docMk/>
            <pc:sldMk cId="3862558325" sldId="307"/>
            <ac:spMk id="11" creationId="{212660A2-7F7F-F792-0628-6E3668B9837E}"/>
          </ac:spMkLst>
        </pc:spChg>
        <pc:spChg chg="del">
          <ac:chgData name="Krishna, Tushar" userId="2f8b3b63-7f05-4567-a420-9d780c56f9c3" providerId="ADAL" clId="{9D22BF93-C6B9-6641-A363-2D3A8096EB06}" dt="2024-01-14T02:43:04.554" v="35" actId="478"/>
          <ac:spMkLst>
            <pc:docMk/>
            <pc:sldMk cId="3862558325" sldId="307"/>
            <ac:spMk id="12" creationId="{D818EEA8-AAF0-6BB4-3DF5-9D7FAEA62AEA}"/>
          </ac:spMkLst>
        </pc:spChg>
        <pc:spChg chg="del">
          <ac:chgData name="Krishna, Tushar" userId="2f8b3b63-7f05-4567-a420-9d780c56f9c3" providerId="ADAL" clId="{9D22BF93-C6B9-6641-A363-2D3A8096EB06}" dt="2024-01-14T02:43:04.554" v="35" actId="478"/>
          <ac:spMkLst>
            <pc:docMk/>
            <pc:sldMk cId="3862558325" sldId="307"/>
            <ac:spMk id="13" creationId="{593CCDA7-27AC-6E06-27C5-D7D0AAB5741F}"/>
          </ac:spMkLst>
        </pc:spChg>
        <pc:spChg chg="mod">
          <ac:chgData name="Krishna, Tushar" userId="2f8b3b63-7f05-4567-a420-9d780c56f9c3" providerId="ADAL" clId="{9D22BF93-C6B9-6641-A363-2D3A8096EB06}" dt="2024-01-14T02:43:02.651" v="34" actId="20577"/>
          <ac:spMkLst>
            <pc:docMk/>
            <pc:sldMk cId="3862558325" sldId="307"/>
            <ac:spMk id="14" creationId="{990F9132-D22F-79DF-1D17-3ECA19D3F349}"/>
          </ac:spMkLst>
        </pc:spChg>
      </pc:sldChg>
      <pc:sldChg chg="del">
        <pc:chgData name="Krishna, Tushar" userId="2f8b3b63-7f05-4567-a420-9d780c56f9c3" providerId="ADAL" clId="{9D22BF93-C6B9-6641-A363-2D3A8096EB06}" dt="2024-01-14T02:43:35.298" v="70" actId="2696"/>
        <pc:sldMkLst>
          <pc:docMk/>
          <pc:sldMk cId="4185344778" sldId="311"/>
        </pc:sldMkLst>
      </pc:sldChg>
      <pc:sldChg chg="del">
        <pc:chgData name="Krishna, Tushar" userId="2f8b3b63-7f05-4567-a420-9d780c56f9c3" providerId="ADAL" clId="{9D22BF93-C6B9-6641-A363-2D3A8096EB06}" dt="2024-01-14T02:43:35.542" v="108" actId="2696"/>
        <pc:sldMkLst>
          <pc:docMk/>
          <pc:sldMk cId="1368143336" sldId="312"/>
        </pc:sldMkLst>
      </pc:sldChg>
      <pc:sldChg chg="del">
        <pc:chgData name="Krishna, Tushar" userId="2f8b3b63-7f05-4567-a420-9d780c56f9c3" providerId="ADAL" clId="{9D22BF93-C6B9-6641-A363-2D3A8096EB06}" dt="2024-01-14T02:43:35.431" v="98" actId="2696"/>
        <pc:sldMkLst>
          <pc:docMk/>
          <pc:sldMk cId="3877884047" sldId="313"/>
        </pc:sldMkLst>
      </pc:sldChg>
      <pc:sldChg chg="del">
        <pc:chgData name="Krishna, Tushar" userId="2f8b3b63-7f05-4567-a420-9d780c56f9c3" providerId="ADAL" clId="{9D22BF93-C6B9-6641-A363-2D3A8096EB06}" dt="2024-01-14T02:43:35.540" v="106" actId="2696"/>
        <pc:sldMkLst>
          <pc:docMk/>
          <pc:sldMk cId="483802955" sldId="314"/>
        </pc:sldMkLst>
      </pc:sldChg>
      <pc:sldChg chg="del">
        <pc:chgData name="Krishna, Tushar" userId="2f8b3b63-7f05-4567-a420-9d780c56f9c3" providerId="ADAL" clId="{9D22BF93-C6B9-6641-A363-2D3A8096EB06}" dt="2024-01-14T02:43:35.599" v="111" actId="2696"/>
        <pc:sldMkLst>
          <pc:docMk/>
          <pc:sldMk cId="3646122932" sldId="315"/>
        </pc:sldMkLst>
      </pc:sldChg>
      <pc:sldChg chg="del">
        <pc:chgData name="Krishna, Tushar" userId="2f8b3b63-7f05-4567-a420-9d780c56f9c3" providerId="ADAL" clId="{9D22BF93-C6B9-6641-A363-2D3A8096EB06}" dt="2024-01-14T02:43:35.534" v="104" actId="2696"/>
        <pc:sldMkLst>
          <pc:docMk/>
          <pc:sldMk cId="101548077" sldId="421"/>
        </pc:sldMkLst>
      </pc:sldChg>
      <pc:sldChg chg="del">
        <pc:chgData name="Krishna, Tushar" userId="2f8b3b63-7f05-4567-a420-9d780c56f9c3" providerId="ADAL" clId="{9D22BF93-C6B9-6641-A363-2D3A8096EB06}" dt="2024-01-14T02:43:35.261" v="57" actId="2696"/>
        <pc:sldMkLst>
          <pc:docMk/>
          <pc:sldMk cId="1267887566" sldId="499"/>
        </pc:sldMkLst>
      </pc:sldChg>
      <pc:sldChg chg="del">
        <pc:chgData name="Krishna, Tushar" userId="2f8b3b63-7f05-4567-a420-9d780c56f9c3" providerId="ADAL" clId="{9D22BF93-C6B9-6641-A363-2D3A8096EB06}" dt="2024-01-14T02:43:35.181" v="53" actId="2696"/>
        <pc:sldMkLst>
          <pc:docMk/>
          <pc:sldMk cId="1904945495" sldId="502"/>
        </pc:sldMkLst>
      </pc:sldChg>
      <pc:sldChg chg="del">
        <pc:chgData name="Krishna, Tushar" userId="2f8b3b63-7f05-4567-a420-9d780c56f9c3" providerId="ADAL" clId="{9D22BF93-C6B9-6641-A363-2D3A8096EB06}" dt="2024-01-14T02:43:35.430" v="97" actId="2696"/>
        <pc:sldMkLst>
          <pc:docMk/>
          <pc:sldMk cId="4093867012" sldId="726"/>
        </pc:sldMkLst>
      </pc:sldChg>
      <pc:sldChg chg="del">
        <pc:chgData name="Krishna, Tushar" userId="2f8b3b63-7f05-4567-a420-9d780c56f9c3" providerId="ADAL" clId="{9D22BF93-C6B9-6641-A363-2D3A8096EB06}" dt="2024-01-14T02:43:35.157" v="49" actId="2696"/>
        <pc:sldMkLst>
          <pc:docMk/>
          <pc:sldMk cId="1912141214" sldId="853"/>
        </pc:sldMkLst>
      </pc:sldChg>
      <pc:sldChg chg="del">
        <pc:chgData name="Krishna, Tushar" userId="2f8b3b63-7f05-4567-a420-9d780c56f9c3" providerId="ADAL" clId="{9D22BF93-C6B9-6641-A363-2D3A8096EB06}" dt="2024-01-14T02:43:35.321" v="88" actId="2696"/>
        <pc:sldMkLst>
          <pc:docMk/>
          <pc:sldMk cId="1947657511" sldId="854"/>
        </pc:sldMkLst>
      </pc:sldChg>
      <pc:sldChg chg="del">
        <pc:chgData name="Krishna, Tushar" userId="2f8b3b63-7f05-4567-a420-9d780c56f9c3" providerId="ADAL" clId="{9D22BF93-C6B9-6641-A363-2D3A8096EB06}" dt="2024-01-14T02:43:35.302" v="73" actId="2696"/>
        <pc:sldMkLst>
          <pc:docMk/>
          <pc:sldMk cId="123189272" sldId="855"/>
        </pc:sldMkLst>
      </pc:sldChg>
      <pc:sldChg chg="del">
        <pc:chgData name="Krishna, Tushar" userId="2f8b3b63-7f05-4567-a420-9d780c56f9c3" providerId="ADAL" clId="{9D22BF93-C6B9-6641-A363-2D3A8096EB06}" dt="2024-01-14T02:43:35.151" v="47" actId="2696"/>
        <pc:sldMkLst>
          <pc:docMk/>
          <pc:sldMk cId="777060260" sldId="856"/>
        </pc:sldMkLst>
      </pc:sldChg>
      <pc:sldChg chg="del">
        <pc:chgData name="Krishna, Tushar" userId="2f8b3b63-7f05-4567-a420-9d780c56f9c3" providerId="ADAL" clId="{9D22BF93-C6B9-6641-A363-2D3A8096EB06}" dt="2024-01-14T02:43:35.308" v="77" actId="2696"/>
        <pc:sldMkLst>
          <pc:docMk/>
          <pc:sldMk cId="1834710551" sldId="857"/>
        </pc:sldMkLst>
      </pc:sldChg>
      <pc:sldChg chg="del">
        <pc:chgData name="Krishna, Tushar" userId="2f8b3b63-7f05-4567-a420-9d780c56f9c3" providerId="ADAL" clId="{9D22BF93-C6B9-6641-A363-2D3A8096EB06}" dt="2024-01-14T02:43:35.325" v="91" actId="2696"/>
        <pc:sldMkLst>
          <pc:docMk/>
          <pc:sldMk cId="1635243950" sldId="858"/>
        </pc:sldMkLst>
      </pc:sldChg>
      <pc:sldChg chg="del">
        <pc:chgData name="Krishna, Tushar" userId="2f8b3b63-7f05-4567-a420-9d780c56f9c3" providerId="ADAL" clId="{9D22BF93-C6B9-6641-A363-2D3A8096EB06}" dt="2024-01-14T02:43:35.294" v="67" actId="2696"/>
        <pc:sldMkLst>
          <pc:docMk/>
          <pc:sldMk cId="552964866" sldId="859"/>
        </pc:sldMkLst>
      </pc:sldChg>
      <pc:sldChg chg="del">
        <pc:chgData name="Krishna, Tushar" userId="2f8b3b63-7f05-4567-a420-9d780c56f9c3" providerId="ADAL" clId="{9D22BF93-C6B9-6641-A363-2D3A8096EB06}" dt="2024-01-14T02:43:35.311" v="79" actId="2696"/>
        <pc:sldMkLst>
          <pc:docMk/>
          <pc:sldMk cId="847230209" sldId="860"/>
        </pc:sldMkLst>
      </pc:sldChg>
      <pc:sldChg chg="del">
        <pc:chgData name="Krishna, Tushar" userId="2f8b3b63-7f05-4567-a420-9d780c56f9c3" providerId="ADAL" clId="{9D22BF93-C6B9-6641-A363-2D3A8096EB06}" dt="2024-01-14T02:43:35.304" v="74" actId="2696"/>
        <pc:sldMkLst>
          <pc:docMk/>
          <pc:sldMk cId="1261227138" sldId="867"/>
        </pc:sldMkLst>
      </pc:sldChg>
      <pc:sldChg chg="del">
        <pc:chgData name="Krishna, Tushar" userId="2f8b3b63-7f05-4567-a420-9d780c56f9c3" providerId="ADAL" clId="{9D22BF93-C6B9-6641-A363-2D3A8096EB06}" dt="2024-01-14T02:43:35.314" v="82" actId="2696"/>
        <pc:sldMkLst>
          <pc:docMk/>
          <pc:sldMk cId="1972000346" sldId="871"/>
        </pc:sldMkLst>
      </pc:sldChg>
      <pc:sldChg chg="del">
        <pc:chgData name="Krishna, Tushar" userId="2f8b3b63-7f05-4567-a420-9d780c56f9c3" providerId="ADAL" clId="{9D22BF93-C6B9-6641-A363-2D3A8096EB06}" dt="2024-01-14T02:43:35.531" v="102" actId="2696"/>
        <pc:sldMkLst>
          <pc:docMk/>
          <pc:sldMk cId="1568518893" sldId="872"/>
        </pc:sldMkLst>
      </pc:sldChg>
      <pc:sldChg chg="del">
        <pc:chgData name="Krishna, Tushar" userId="2f8b3b63-7f05-4567-a420-9d780c56f9c3" providerId="ADAL" clId="{9D22BF93-C6B9-6641-A363-2D3A8096EB06}" dt="2024-01-14T02:43:35.568" v="110" actId="2696"/>
        <pc:sldMkLst>
          <pc:docMk/>
          <pc:sldMk cId="1816744622" sldId="873"/>
        </pc:sldMkLst>
      </pc:sldChg>
      <pc:sldChg chg="del">
        <pc:chgData name="Krishna, Tushar" userId="2f8b3b63-7f05-4567-a420-9d780c56f9c3" providerId="ADAL" clId="{9D22BF93-C6B9-6641-A363-2D3A8096EB06}" dt="2024-01-14T02:43:35.265" v="60" actId="2696"/>
        <pc:sldMkLst>
          <pc:docMk/>
          <pc:sldMk cId="427075735" sldId="874"/>
        </pc:sldMkLst>
      </pc:sldChg>
      <pc:sldChg chg="del">
        <pc:chgData name="Krishna, Tushar" userId="2f8b3b63-7f05-4567-a420-9d780c56f9c3" providerId="ADAL" clId="{9D22BF93-C6B9-6641-A363-2D3A8096EB06}" dt="2024-01-14T02:43:35.163" v="52" actId="2696"/>
        <pc:sldMkLst>
          <pc:docMk/>
          <pc:sldMk cId="1184373756" sldId="875"/>
        </pc:sldMkLst>
      </pc:sldChg>
      <pc:sldChg chg="del">
        <pc:chgData name="Krishna, Tushar" userId="2f8b3b63-7f05-4567-a420-9d780c56f9c3" providerId="ADAL" clId="{9D22BF93-C6B9-6641-A363-2D3A8096EB06}" dt="2024-01-14T02:43:35.264" v="59" actId="2696"/>
        <pc:sldMkLst>
          <pc:docMk/>
          <pc:sldMk cId="427465356" sldId="876"/>
        </pc:sldMkLst>
      </pc:sldChg>
      <pc:sldChg chg="del">
        <pc:chgData name="Krishna, Tushar" userId="2f8b3b63-7f05-4567-a420-9d780c56f9c3" providerId="ADAL" clId="{9D22BF93-C6B9-6641-A363-2D3A8096EB06}" dt="2024-01-14T02:43:35.313" v="81" actId="2696"/>
        <pc:sldMkLst>
          <pc:docMk/>
          <pc:sldMk cId="4152953350" sldId="883"/>
        </pc:sldMkLst>
      </pc:sldChg>
      <pc:sldChg chg="del">
        <pc:chgData name="Krishna, Tushar" userId="2f8b3b63-7f05-4567-a420-9d780c56f9c3" providerId="ADAL" clId="{9D22BF93-C6B9-6641-A363-2D3A8096EB06}" dt="2024-01-14T02:43:35.539" v="105" actId="2696"/>
        <pc:sldMkLst>
          <pc:docMk/>
          <pc:sldMk cId="32079353" sldId="888"/>
        </pc:sldMkLst>
      </pc:sldChg>
      <pc:sldChg chg="del">
        <pc:chgData name="Krishna, Tushar" userId="2f8b3b63-7f05-4567-a420-9d780c56f9c3" providerId="ADAL" clId="{9D22BF93-C6B9-6641-A363-2D3A8096EB06}" dt="2024-01-14T02:43:35.292" v="66" actId="2696"/>
        <pc:sldMkLst>
          <pc:docMk/>
          <pc:sldMk cId="1070661983" sldId="891"/>
        </pc:sldMkLst>
      </pc:sldChg>
      <pc:sldChg chg="del">
        <pc:chgData name="Krishna, Tushar" userId="2f8b3b63-7f05-4567-a420-9d780c56f9c3" providerId="ADAL" clId="{9D22BF93-C6B9-6641-A363-2D3A8096EB06}" dt="2024-01-14T02:43:35.279" v="63" actId="2696"/>
        <pc:sldMkLst>
          <pc:docMk/>
          <pc:sldMk cId="1761754337" sldId="893"/>
        </pc:sldMkLst>
      </pc:sldChg>
      <pc:sldChg chg="del">
        <pc:chgData name="Krishna, Tushar" userId="2f8b3b63-7f05-4567-a420-9d780c56f9c3" providerId="ADAL" clId="{9D22BF93-C6B9-6641-A363-2D3A8096EB06}" dt="2024-01-14T02:43:35.312" v="80" actId="2696"/>
        <pc:sldMkLst>
          <pc:docMk/>
          <pc:sldMk cId="893476421" sldId="898"/>
        </pc:sldMkLst>
      </pc:sldChg>
      <pc:sldChg chg="del">
        <pc:chgData name="Krishna, Tushar" userId="2f8b3b63-7f05-4567-a420-9d780c56f9c3" providerId="ADAL" clId="{9D22BF93-C6B9-6641-A363-2D3A8096EB06}" dt="2024-01-14T02:43:26.982" v="37" actId="2696"/>
        <pc:sldMkLst>
          <pc:docMk/>
          <pc:sldMk cId="1168993283" sldId="901"/>
        </pc:sldMkLst>
      </pc:sldChg>
      <pc:sldChg chg="addSp delSp modSp add mod modAnim">
        <pc:chgData name="Krishna, Tushar" userId="2f8b3b63-7f05-4567-a420-9d780c56f9c3" providerId="ADAL" clId="{9D22BF93-C6B9-6641-A363-2D3A8096EB06}" dt="2024-01-16T19:26:22.013" v="9717"/>
        <pc:sldMkLst>
          <pc:docMk/>
          <pc:sldMk cId="1600201816" sldId="901"/>
        </pc:sldMkLst>
        <pc:spChg chg="add del mod">
          <ac:chgData name="Krishna, Tushar" userId="2f8b3b63-7f05-4567-a420-9d780c56f9c3" providerId="ADAL" clId="{9D22BF93-C6B9-6641-A363-2D3A8096EB06}" dt="2024-01-15T03:17:50.249" v="267" actId="478"/>
          <ac:spMkLst>
            <pc:docMk/>
            <pc:sldMk cId="1600201816" sldId="901"/>
            <ac:spMk id="2" creationId="{C5B43879-0CF5-994F-36D9-228D9B6DC20A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600201816" sldId="901"/>
            <ac:spMk id="3" creationId="{00000000-0000-0000-0000-000000000000}"/>
          </ac:spMkLst>
        </pc:spChg>
        <pc:spChg chg="add mod">
          <ac:chgData name="Krishna, Tushar" userId="2f8b3b63-7f05-4567-a420-9d780c56f9c3" providerId="ADAL" clId="{9D22BF93-C6B9-6641-A363-2D3A8096EB06}" dt="2024-01-16T19:22:39.228" v="9663" actId="14100"/>
          <ac:spMkLst>
            <pc:docMk/>
            <pc:sldMk cId="1600201816" sldId="901"/>
            <ac:spMk id="4" creationId="{06673943-5C08-92DD-8499-FB6FC5BB87DF}"/>
          </ac:spMkLst>
        </pc:spChg>
        <pc:spChg chg="mod">
          <ac:chgData name="Krishna, Tushar" userId="2f8b3b63-7f05-4567-a420-9d780c56f9c3" providerId="ADAL" clId="{9D22BF93-C6B9-6641-A363-2D3A8096EB06}" dt="2024-01-15T03:16:58.175" v="235" actId="20577"/>
          <ac:spMkLst>
            <pc:docMk/>
            <pc:sldMk cId="1600201816" sldId="901"/>
            <ac:spMk id="5" creationId="{5652AEC4-3E88-DD27-1903-AA7283AD26B0}"/>
          </ac:spMkLst>
        </pc:spChg>
        <pc:spChg chg="add mod">
          <ac:chgData name="Krishna, Tushar" userId="2f8b3b63-7f05-4567-a420-9d780c56f9c3" providerId="ADAL" clId="{9D22BF93-C6B9-6641-A363-2D3A8096EB06}" dt="2024-01-16T19:22:40.798" v="9664" actId="1076"/>
          <ac:spMkLst>
            <pc:docMk/>
            <pc:sldMk cId="1600201816" sldId="901"/>
            <ac:spMk id="6" creationId="{F2342426-4358-6D97-6EA3-A4C552F0E744}"/>
          </ac:spMkLst>
        </pc:spChg>
        <pc:spChg chg="add del mod">
          <ac:chgData name="Krishna, Tushar" userId="2f8b3b63-7f05-4567-a420-9d780c56f9c3" providerId="ADAL" clId="{9D22BF93-C6B9-6641-A363-2D3A8096EB06}" dt="2024-01-16T17:46:22.006" v="8943" actId="478"/>
          <ac:spMkLst>
            <pc:docMk/>
            <pc:sldMk cId="1600201816" sldId="901"/>
            <ac:spMk id="9" creationId="{1EF817CA-1DD9-5C0B-46F4-FBB586B1CE93}"/>
          </ac:spMkLst>
        </pc:spChg>
        <pc:spChg chg="mod">
          <ac:chgData name="Krishna, Tushar" userId="2f8b3b63-7f05-4567-a420-9d780c56f9c3" providerId="ADAL" clId="{9D22BF93-C6B9-6641-A363-2D3A8096EB06}" dt="2024-01-16T19:21:57.464" v="9647" actId="1076"/>
          <ac:spMkLst>
            <pc:docMk/>
            <pc:sldMk cId="1600201816" sldId="901"/>
            <ac:spMk id="11" creationId="{1BE03D26-2395-A083-ED01-05A7D16FE3E5}"/>
          </ac:spMkLst>
        </pc:spChg>
        <pc:spChg chg="add del mod">
          <ac:chgData name="Krishna, Tushar" userId="2f8b3b63-7f05-4567-a420-9d780c56f9c3" providerId="ADAL" clId="{9D22BF93-C6B9-6641-A363-2D3A8096EB06}" dt="2024-01-16T19:21:19.431" v="9556" actId="478"/>
          <ac:spMkLst>
            <pc:docMk/>
            <pc:sldMk cId="1600201816" sldId="901"/>
            <ac:spMk id="12" creationId="{4F4C277B-09DB-7598-20E2-F5B4A75F9AF6}"/>
          </ac:spMkLst>
        </pc:spChg>
        <pc:spChg chg="add mod">
          <ac:chgData name="Krishna, Tushar" userId="2f8b3b63-7f05-4567-a420-9d780c56f9c3" providerId="ADAL" clId="{9D22BF93-C6B9-6641-A363-2D3A8096EB06}" dt="2024-01-16T19:25:55.466" v="9708" actId="1076"/>
          <ac:spMkLst>
            <pc:docMk/>
            <pc:sldMk cId="1600201816" sldId="901"/>
            <ac:spMk id="13" creationId="{81216DC8-D571-7D15-6AEF-B4FA654946F0}"/>
          </ac:spMkLst>
        </pc:spChg>
        <pc:graphicFrameChg chg="mod">
          <ac:chgData name="Krishna, Tushar" userId="2f8b3b63-7f05-4567-a420-9d780c56f9c3" providerId="ADAL" clId="{9D22BF93-C6B9-6641-A363-2D3A8096EB06}" dt="2024-01-16T19:21:57.464" v="9647" actId="1076"/>
          <ac:graphicFrameMkLst>
            <pc:docMk/>
            <pc:sldMk cId="1600201816" sldId="901"/>
            <ac:graphicFrameMk id="10" creationId="{61B2B731-456C-D8C2-EEF4-B6551C5A3087}"/>
          </ac:graphicFrameMkLst>
        </pc:graphicFrameChg>
        <pc:picChg chg="add mod">
          <ac:chgData name="Krishna, Tushar" userId="2f8b3b63-7f05-4567-a420-9d780c56f9c3" providerId="ADAL" clId="{9D22BF93-C6B9-6641-A363-2D3A8096EB06}" dt="2024-01-16T19:25:58.129" v="9709" actId="1076"/>
          <ac:picMkLst>
            <pc:docMk/>
            <pc:sldMk cId="1600201816" sldId="901"/>
            <ac:picMk id="5122" creationId="{6ECF6952-7E65-F74B-BF9A-103ACE49CA19}"/>
          </ac:picMkLst>
        </pc:picChg>
        <pc:picChg chg="add mod">
          <ac:chgData name="Krishna, Tushar" userId="2f8b3b63-7f05-4567-a420-9d780c56f9c3" providerId="ADAL" clId="{9D22BF93-C6B9-6641-A363-2D3A8096EB06}" dt="2024-01-16T19:26:00.379" v="9710" actId="1076"/>
          <ac:picMkLst>
            <pc:docMk/>
            <pc:sldMk cId="1600201816" sldId="901"/>
            <ac:picMk id="5124" creationId="{6B5DF2BC-898E-71C3-6070-4F777D582494}"/>
          </ac:picMkLst>
        </pc:picChg>
        <pc:picChg chg="add mod">
          <ac:chgData name="Krishna, Tushar" userId="2f8b3b63-7f05-4567-a420-9d780c56f9c3" providerId="ADAL" clId="{9D22BF93-C6B9-6641-A363-2D3A8096EB06}" dt="2024-01-16T19:26:02.113" v="9711" actId="1076"/>
          <ac:picMkLst>
            <pc:docMk/>
            <pc:sldMk cId="1600201816" sldId="901"/>
            <ac:picMk id="5126" creationId="{F899E289-BA56-7A76-C554-5B7A51F0C74C}"/>
          </ac:picMkLst>
        </pc:picChg>
        <pc:picChg chg="add mod">
          <ac:chgData name="Krishna, Tushar" userId="2f8b3b63-7f05-4567-a420-9d780c56f9c3" providerId="ADAL" clId="{9D22BF93-C6B9-6641-A363-2D3A8096EB06}" dt="2024-01-16T19:26:06.096" v="9713" actId="1076"/>
          <ac:picMkLst>
            <pc:docMk/>
            <pc:sldMk cId="1600201816" sldId="901"/>
            <ac:picMk id="5128" creationId="{DC2D3771-B415-63F1-69FB-62F7DB2A2A82}"/>
          </ac:picMkLst>
        </pc:picChg>
        <pc:picChg chg="add mod">
          <ac:chgData name="Krishna, Tushar" userId="2f8b3b63-7f05-4567-a420-9d780c56f9c3" providerId="ADAL" clId="{9D22BF93-C6B9-6641-A363-2D3A8096EB06}" dt="2024-01-16T19:26:07.769" v="9714" actId="1076"/>
          <ac:picMkLst>
            <pc:docMk/>
            <pc:sldMk cId="1600201816" sldId="901"/>
            <ac:picMk id="5130" creationId="{AF49757F-16C6-FCD7-4928-958FDCF2948F}"/>
          </ac:picMkLst>
        </pc:picChg>
        <pc:picChg chg="add mod">
          <ac:chgData name="Krishna, Tushar" userId="2f8b3b63-7f05-4567-a420-9d780c56f9c3" providerId="ADAL" clId="{9D22BF93-C6B9-6641-A363-2D3A8096EB06}" dt="2024-01-16T19:26:04.296" v="9712" actId="1076"/>
          <ac:picMkLst>
            <pc:docMk/>
            <pc:sldMk cId="1600201816" sldId="901"/>
            <ac:picMk id="5132" creationId="{FDD45BD6-7F6A-D794-F7A2-B0FB5C7BDC89}"/>
          </ac:picMkLst>
        </pc:picChg>
      </pc:sldChg>
      <pc:sldChg chg="del">
        <pc:chgData name="Krishna, Tushar" userId="2f8b3b63-7f05-4567-a420-9d780c56f9c3" providerId="ADAL" clId="{9D22BF93-C6B9-6641-A363-2D3A8096EB06}" dt="2024-01-14T02:43:35.533" v="103" actId="2696"/>
        <pc:sldMkLst>
          <pc:docMk/>
          <pc:sldMk cId="1564171758" sldId="905"/>
        </pc:sldMkLst>
      </pc:sldChg>
      <pc:sldChg chg="del">
        <pc:chgData name="Krishna, Tushar" userId="2f8b3b63-7f05-4567-a420-9d780c56f9c3" providerId="ADAL" clId="{9D22BF93-C6B9-6641-A363-2D3A8096EB06}" dt="2024-01-14T02:43:26.982" v="37" actId="2696"/>
        <pc:sldMkLst>
          <pc:docMk/>
          <pc:sldMk cId="240708165" sldId="920"/>
        </pc:sldMkLst>
      </pc:sldChg>
      <pc:sldChg chg="addSp delSp modSp add mod modAnim">
        <pc:chgData name="Krishna, Tushar" userId="2f8b3b63-7f05-4567-a420-9d780c56f9c3" providerId="ADAL" clId="{9D22BF93-C6B9-6641-A363-2D3A8096EB06}" dt="2024-01-15T18:03:56.462" v="2567" actId="14100"/>
        <pc:sldMkLst>
          <pc:docMk/>
          <pc:sldMk cId="773226072" sldId="920"/>
        </pc:sldMkLst>
        <pc:spChg chg="add mod">
          <ac:chgData name="Krishna, Tushar" userId="2f8b3b63-7f05-4567-a420-9d780c56f9c3" providerId="ADAL" clId="{9D22BF93-C6B9-6641-A363-2D3A8096EB06}" dt="2024-01-15T03:18:21.833" v="296" actId="13926"/>
          <ac:spMkLst>
            <pc:docMk/>
            <pc:sldMk cId="773226072" sldId="920"/>
            <ac:spMk id="3" creationId="{C122512E-C788-F491-5D57-4CC00722F8ED}"/>
          </ac:spMkLst>
        </pc:spChg>
        <pc:spChg chg="mod">
          <ac:chgData name="Krishna, Tushar" userId="2f8b3b63-7f05-4567-a420-9d780c56f9c3" providerId="ADAL" clId="{9D22BF93-C6B9-6641-A363-2D3A8096EB06}" dt="2024-01-15T03:18:04.727" v="279" actId="13926"/>
          <ac:spMkLst>
            <pc:docMk/>
            <pc:sldMk cId="773226072" sldId="920"/>
            <ac:spMk id="4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17:58.120" v="276" actId="20577"/>
          <ac:spMkLst>
            <pc:docMk/>
            <pc:sldMk cId="773226072" sldId="920"/>
            <ac:spMk id="5" creationId="{4E01C207-4617-F785-DAB8-120E3110B495}"/>
          </ac:spMkLst>
        </pc:spChg>
        <pc:spChg chg="add mod">
          <ac:chgData name="Krishna, Tushar" userId="2f8b3b63-7f05-4567-a420-9d780c56f9c3" providerId="ADAL" clId="{9D22BF93-C6B9-6641-A363-2D3A8096EB06}" dt="2024-01-15T18:03:56.462" v="2567" actId="14100"/>
          <ac:spMkLst>
            <pc:docMk/>
            <pc:sldMk cId="773226072" sldId="920"/>
            <ac:spMk id="7" creationId="{D5BDE2A5-A4A6-2E20-8C96-04E08ABA675F}"/>
          </ac:spMkLst>
        </pc:spChg>
        <pc:spChg chg="add del mod">
          <ac:chgData name="Krishna, Tushar" userId="2f8b3b63-7f05-4567-a420-9d780c56f9c3" providerId="ADAL" clId="{9D22BF93-C6B9-6641-A363-2D3A8096EB06}" dt="2024-01-15T03:41:19.450" v="500"/>
          <ac:spMkLst>
            <pc:docMk/>
            <pc:sldMk cId="773226072" sldId="920"/>
            <ac:spMk id="9" creationId="{06E1C529-7B71-6A7D-45DC-2293CC47E548}"/>
          </ac:spMkLst>
        </pc:spChg>
      </pc:sldChg>
      <pc:sldChg chg="del">
        <pc:chgData name="Krishna, Tushar" userId="2f8b3b63-7f05-4567-a420-9d780c56f9c3" providerId="ADAL" clId="{9D22BF93-C6B9-6641-A363-2D3A8096EB06}" dt="2024-01-14T02:43:35.326" v="92" actId="2696"/>
        <pc:sldMkLst>
          <pc:docMk/>
          <pc:sldMk cId="1632117091" sldId="921"/>
        </pc:sldMkLst>
      </pc:sldChg>
      <pc:sldChg chg="del">
        <pc:chgData name="Krishna, Tushar" userId="2f8b3b63-7f05-4567-a420-9d780c56f9c3" providerId="ADAL" clId="{9D22BF93-C6B9-6641-A363-2D3A8096EB06}" dt="2024-01-14T02:43:35.131" v="41" actId="2696"/>
        <pc:sldMkLst>
          <pc:docMk/>
          <pc:sldMk cId="1175568018" sldId="922"/>
        </pc:sldMkLst>
      </pc:sldChg>
      <pc:sldChg chg="del">
        <pc:chgData name="Krishna, Tushar" userId="2f8b3b63-7f05-4567-a420-9d780c56f9c3" providerId="ADAL" clId="{9D22BF93-C6B9-6641-A363-2D3A8096EB06}" dt="2024-01-14T02:43:35.427" v="95" actId="2696"/>
        <pc:sldMkLst>
          <pc:docMk/>
          <pc:sldMk cId="922126126" sldId="923"/>
        </pc:sldMkLst>
      </pc:sldChg>
      <pc:sldChg chg="del">
        <pc:chgData name="Krishna, Tushar" userId="2f8b3b63-7f05-4567-a420-9d780c56f9c3" providerId="ADAL" clId="{9D22BF93-C6B9-6641-A363-2D3A8096EB06}" dt="2024-01-14T02:43:35.269" v="61" actId="2696"/>
        <pc:sldMkLst>
          <pc:docMk/>
          <pc:sldMk cId="1931802930" sldId="924"/>
        </pc:sldMkLst>
      </pc:sldChg>
      <pc:sldChg chg="del">
        <pc:chgData name="Krishna, Tushar" userId="2f8b3b63-7f05-4567-a420-9d780c56f9c3" providerId="ADAL" clId="{9D22BF93-C6B9-6641-A363-2D3A8096EB06}" dt="2024-01-14T02:43:35.432" v="99" actId="2696"/>
        <pc:sldMkLst>
          <pc:docMk/>
          <pc:sldMk cId="747291542" sldId="927"/>
        </pc:sldMkLst>
      </pc:sldChg>
      <pc:sldChg chg="del">
        <pc:chgData name="Krishna, Tushar" userId="2f8b3b63-7f05-4567-a420-9d780c56f9c3" providerId="ADAL" clId="{9D22BF93-C6B9-6641-A363-2D3A8096EB06}" dt="2024-01-14T02:43:35.282" v="65" actId="2696"/>
        <pc:sldMkLst>
          <pc:docMk/>
          <pc:sldMk cId="1706618998" sldId="928"/>
        </pc:sldMkLst>
      </pc:sldChg>
      <pc:sldChg chg="del">
        <pc:chgData name="Krishna, Tushar" userId="2f8b3b63-7f05-4567-a420-9d780c56f9c3" providerId="ADAL" clId="{9D22BF93-C6B9-6641-A363-2D3A8096EB06}" dt="2024-01-14T02:43:35.428" v="96" actId="2696"/>
        <pc:sldMkLst>
          <pc:docMk/>
          <pc:sldMk cId="808051777" sldId="929"/>
        </pc:sldMkLst>
      </pc:sldChg>
      <pc:sldChg chg="del">
        <pc:chgData name="Krishna, Tushar" userId="2f8b3b63-7f05-4567-a420-9d780c56f9c3" providerId="ADAL" clId="{9D22BF93-C6B9-6641-A363-2D3A8096EB06}" dt="2024-01-14T02:43:35.310" v="78" actId="2696"/>
        <pc:sldMkLst>
          <pc:docMk/>
          <pc:sldMk cId="970093552" sldId="930"/>
        </pc:sldMkLst>
      </pc:sldChg>
      <pc:sldChg chg="del">
        <pc:chgData name="Krishna, Tushar" userId="2f8b3b63-7f05-4567-a420-9d780c56f9c3" providerId="ADAL" clId="{9D22BF93-C6B9-6641-A363-2D3A8096EB06}" dt="2024-01-14T02:43:35.426" v="94" actId="2696"/>
        <pc:sldMkLst>
          <pc:docMk/>
          <pc:sldMk cId="262052328" sldId="931"/>
        </pc:sldMkLst>
      </pc:sldChg>
      <pc:sldChg chg="del">
        <pc:chgData name="Krishna, Tushar" userId="2f8b3b63-7f05-4567-a420-9d780c56f9c3" providerId="ADAL" clId="{9D22BF93-C6B9-6641-A363-2D3A8096EB06}" dt="2024-01-14T02:43:35.323" v="90" actId="2696"/>
        <pc:sldMkLst>
          <pc:docMk/>
          <pc:sldMk cId="2770876925" sldId="933"/>
        </pc:sldMkLst>
      </pc:sldChg>
      <pc:sldChg chg="del">
        <pc:chgData name="Krishna, Tushar" userId="2f8b3b63-7f05-4567-a420-9d780c56f9c3" providerId="ADAL" clId="{9D22BF93-C6B9-6641-A363-2D3A8096EB06}" dt="2024-01-14T02:43:35.183" v="54" actId="2696"/>
        <pc:sldMkLst>
          <pc:docMk/>
          <pc:sldMk cId="2017700393" sldId="935"/>
        </pc:sldMkLst>
      </pc:sldChg>
      <pc:sldChg chg="del">
        <pc:chgData name="Krishna, Tushar" userId="2f8b3b63-7f05-4567-a420-9d780c56f9c3" providerId="ADAL" clId="{9D22BF93-C6B9-6641-A363-2D3A8096EB06}" dt="2024-01-14T02:43:35.318" v="85" actId="2696"/>
        <pc:sldMkLst>
          <pc:docMk/>
          <pc:sldMk cId="365709555" sldId="936"/>
        </pc:sldMkLst>
      </pc:sldChg>
      <pc:sldChg chg="addSp delSp modSp add del mod chgLayout">
        <pc:chgData name="Krishna, Tushar" userId="2f8b3b63-7f05-4567-a420-9d780c56f9c3" providerId="ADAL" clId="{9D22BF93-C6B9-6641-A363-2D3A8096EB06}" dt="2024-01-15T18:20:15.340" v="3079"/>
        <pc:sldMkLst>
          <pc:docMk/>
          <pc:sldMk cId="1470734751" sldId="947"/>
        </pc:sldMkLst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470734751" sldId="947"/>
            <ac:spMk id="2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5.340" v="3079"/>
          <ac:spMkLst>
            <pc:docMk/>
            <pc:sldMk cId="1470734751" sldId="947"/>
            <ac:spMk id="3" creationId="{00000000-0000-0000-0000-000000000000}"/>
          </ac:spMkLst>
        </pc:spChg>
        <pc:spChg chg="add del 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470734751" sldId="947"/>
            <ac:spMk id="4" creationId="{E0D39F57-C6DC-4DD6-27B8-9FE356EA0C9A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470734751" sldId="947"/>
            <ac:spMk id="5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470734751" sldId="947"/>
            <ac:spMk id="6" creationId="{00000000-0000-0000-0000-000000000000}"/>
          </ac:spMkLst>
        </pc:spChg>
      </pc:sldChg>
      <pc:sldChg chg="modSp add del mod">
        <pc:chgData name="Krishna, Tushar" userId="2f8b3b63-7f05-4567-a420-9d780c56f9c3" providerId="ADAL" clId="{9D22BF93-C6B9-6641-A363-2D3A8096EB06}" dt="2024-01-15T03:42:30.325" v="509"/>
        <pc:sldMkLst>
          <pc:docMk/>
          <pc:sldMk cId="2650996182" sldId="985"/>
        </pc:sldMkLst>
        <pc:spChg chg="mod">
          <ac:chgData name="Krishna, Tushar" userId="2f8b3b63-7f05-4567-a420-9d780c56f9c3" providerId="ADAL" clId="{9D22BF93-C6B9-6641-A363-2D3A8096EB06}" dt="2024-01-15T03:42:30.325" v="509"/>
          <ac:spMkLst>
            <pc:docMk/>
            <pc:sldMk cId="2650996182" sldId="985"/>
            <ac:spMk id="2" creationId="{00000000-0000-0000-0000-000000000000}"/>
          </ac:spMkLst>
        </pc:spChg>
      </pc:sldChg>
      <pc:sldChg chg="add ord">
        <pc:chgData name="Krishna, Tushar" userId="2f8b3b63-7f05-4567-a420-9d780c56f9c3" providerId="ADAL" clId="{9D22BF93-C6B9-6641-A363-2D3A8096EB06}" dt="2024-01-15T03:42:33.771" v="511" actId="20578"/>
        <pc:sldMkLst>
          <pc:docMk/>
          <pc:sldMk cId="2979197988" sldId="985"/>
        </pc:sldMkLst>
      </pc:sldChg>
      <pc:sldChg chg="addSp delSp modSp add del mod modClrScheme chgLayout">
        <pc:chgData name="Krishna, Tushar" userId="2f8b3b63-7f05-4567-a420-9d780c56f9c3" providerId="ADAL" clId="{9D22BF93-C6B9-6641-A363-2D3A8096EB06}" dt="2024-01-15T03:42:25.617" v="504" actId="2696"/>
        <pc:sldMkLst>
          <pc:docMk/>
          <pc:sldMk cId="3598344106" sldId="985"/>
        </pc:sldMkLst>
        <pc:spChg chg="mod ord">
          <ac:chgData name="Krishna, Tushar" userId="2f8b3b63-7f05-4567-a420-9d780c56f9c3" providerId="ADAL" clId="{9D22BF93-C6B9-6641-A363-2D3A8096EB06}" dt="2024-01-15T03:40:27.311" v="491" actId="20577"/>
          <ac:spMkLst>
            <pc:docMk/>
            <pc:sldMk cId="3598344106" sldId="985"/>
            <ac:spMk id="2" creationId="{00000000-0000-0000-0000-000000000000}"/>
          </ac:spMkLst>
        </pc:spChg>
        <pc:spChg chg="add del mod ord">
          <ac:chgData name="Krishna, Tushar" userId="2f8b3b63-7f05-4567-a420-9d780c56f9c3" providerId="ADAL" clId="{9D22BF93-C6B9-6641-A363-2D3A8096EB06}" dt="2024-01-15T03:40:23.895" v="484" actId="478"/>
          <ac:spMkLst>
            <pc:docMk/>
            <pc:sldMk cId="3598344106" sldId="985"/>
            <ac:spMk id="3" creationId="{AD07B7AA-6AF1-C9B8-1412-B2F5A25964CA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3598344106" sldId="985"/>
            <ac:spMk id="4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3598344106" sldId="985"/>
            <ac:spMk id="5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3598344106" sldId="985"/>
            <ac:spMk id="6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0:08.952" v="481" actId="208"/>
          <ac:spMkLst>
            <pc:docMk/>
            <pc:sldMk cId="3598344106" sldId="985"/>
            <ac:spMk id="7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0:08.952" v="481" actId="208"/>
          <ac:spMkLst>
            <pc:docMk/>
            <pc:sldMk cId="3598344106" sldId="985"/>
            <ac:spMk id="8" creationId="{00000000-0000-0000-0000-000000000000}"/>
          </ac:spMkLst>
        </pc:spChg>
      </pc:sldChg>
      <pc:sldChg chg="addSp delSp modSp add del mod modClrScheme delAnim modAnim chgLayout">
        <pc:chgData name="Krishna, Tushar" userId="2f8b3b63-7f05-4567-a420-9d780c56f9c3" providerId="ADAL" clId="{9D22BF93-C6B9-6641-A363-2D3A8096EB06}" dt="2024-01-15T03:42:25.617" v="504" actId="2696"/>
        <pc:sldMkLst>
          <pc:docMk/>
          <pc:sldMk cId="158161486" sldId="986"/>
        </pc:sldMkLst>
        <pc:spChg chg="mod ord">
          <ac:chgData name="Krishna, Tushar" userId="2f8b3b63-7f05-4567-a420-9d780c56f9c3" providerId="ADAL" clId="{9D22BF93-C6B9-6641-A363-2D3A8096EB06}" dt="2024-01-15T03:40:31.912" v="492"/>
          <ac:spMkLst>
            <pc:docMk/>
            <pc:sldMk cId="158161486" sldId="986"/>
            <ac:spMk id="2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37:32.791" v="423" actId="700"/>
          <ac:spMkLst>
            <pc:docMk/>
            <pc:sldMk cId="158161486" sldId="986"/>
            <ac:spMk id="3" creationId="{A267AC10-B9E0-4B49-8F22-33A123AAA978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8161486" sldId="986"/>
            <ac:spMk id="4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8161486" sldId="986"/>
            <ac:spMk id="5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8161486" sldId="986"/>
            <ac:spMk id="6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0:13.187" v="482" actId="208"/>
          <ac:spMkLst>
            <pc:docMk/>
            <pc:sldMk cId="158161486" sldId="986"/>
            <ac:spMk id="8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0:58.885" v="498" actId="207"/>
          <ac:spMkLst>
            <pc:docMk/>
            <pc:sldMk cId="158161486" sldId="986"/>
            <ac:spMk id="9" creationId="{00000000-0000-0000-0000-000000000000}"/>
          </ac:spMkLst>
        </pc:spChg>
        <pc:spChg chg="add mod ord">
          <ac:chgData name="Krishna, Tushar" userId="2f8b3b63-7f05-4567-a420-9d780c56f9c3" providerId="ADAL" clId="{9D22BF93-C6B9-6641-A363-2D3A8096EB06}" dt="2024-01-15T03:37:32.791" v="423" actId="700"/>
          <ac:spMkLst>
            <pc:docMk/>
            <pc:sldMk cId="158161486" sldId="986"/>
            <ac:spMk id="10" creationId="{3BDF23E1-F212-9ECD-59D7-B244DDBC4DA4}"/>
          </ac:spMkLst>
        </pc:spChg>
        <pc:spChg chg="mod">
          <ac:chgData name="Krishna, Tushar" userId="2f8b3b63-7f05-4567-a420-9d780c56f9c3" providerId="ADAL" clId="{9D22BF93-C6B9-6641-A363-2D3A8096EB06}" dt="2024-01-15T03:39:28.029" v="468" actId="20577"/>
          <ac:spMkLst>
            <pc:docMk/>
            <pc:sldMk cId="158161486" sldId="986"/>
            <ac:spMk id="26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38:58.785" v="456" actId="20577"/>
          <ac:spMkLst>
            <pc:docMk/>
            <pc:sldMk cId="158161486" sldId="986"/>
            <ac:spMk id="36" creationId="{00000000-0000-0000-0000-000000000000}"/>
          </ac:spMkLst>
        </pc:spChg>
        <pc:picChg chg="del">
          <ac:chgData name="Krishna, Tushar" userId="2f8b3b63-7f05-4567-a420-9d780c56f9c3" providerId="ADAL" clId="{9D22BF93-C6B9-6641-A363-2D3A8096EB06}" dt="2024-01-15T03:39:47.057" v="469" actId="478"/>
          <ac:picMkLst>
            <pc:docMk/>
            <pc:sldMk cId="158161486" sldId="986"/>
            <ac:picMk id="7" creationId="{1F3FC1F9-D459-3649-9B49-394066C2B878}"/>
          </ac:picMkLst>
        </pc:picChg>
        <pc:picChg chg="add mod">
          <ac:chgData name="Krishna, Tushar" userId="2f8b3b63-7f05-4567-a420-9d780c56f9c3" providerId="ADAL" clId="{9D22BF93-C6B9-6641-A363-2D3A8096EB06}" dt="2024-01-15T03:39:54.269" v="473" actId="14100"/>
          <ac:picMkLst>
            <pc:docMk/>
            <pc:sldMk cId="158161486" sldId="986"/>
            <ac:picMk id="1026" creationId="{B1A4FF84-C86C-1F04-78B5-FD8588C483A8}"/>
          </ac:picMkLst>
        </pc:picChg>
      </pc:sldChg>
      <pc:sldChg chg="delSp modSp add mod ord">
        <pc:chgData name="Krishna, Tushar" userId="2f8b3b63-7f05-4567-a420-9d780c56f9c3" providerId="ADAL" clId="{9D22BF93-C6B9-6641-A363-2D3A8096EB06}" dt="2024-01-15T03:46:05.251" v="627" actId="478"/>
        <pc:sldMkLst>
          <pc:docMk/>
          <pc:sldMk cId="1900323862" sldId="986"/>
        </pc:sldMkLst>
        <pc:spChg chg="del">
          <ac:chgData name="Krishna, Tushar" userId="2f8b3b63-7f05-4567-a420-9d780c56f9c3" providerId="ADAL" clId="{9D22BF93-C6B9-6641-A363-2D3A8096EB06}" dt="2024-01-15T03:46:05.251" v="627" actId="478"/>
          <ac:spMkLst>
            <pc:docMk/>
            <pc:sldMk cId="1900323862" sldId="986"/>
            <ac:spMk id="10" creationId="{3BDF23E1-F212-9ECD-59D7-B244DDBC4DA4}"/>
          </ac:spMkLst>
        </pc:spChg>
        <pc:spChg chg="mod">
          <ac:chgData name="Krishna, Tushar" userId="2f8b3b63-7f05-4567-a420-9d780c56f9c3" providerId="ADAL" clId="{9D22BF93-C6B9-6641-A363-2D3A8096EB06}" dt="2024-01-15T03:44:07.002" v="581" actId="14100"/>
          <ac:spMkLst>
            <pc:docMk/>
            <pc:sldMk cId="1900323862" sldId="986"/>
            <ac:spMk id="26" creationId="{00000000-0000-0000-0000-000000000000}"/>
          </ac:spMkLst>
        </pc:spChg>
      </pc:sldChg>
      <pc:sldChg chg="modSp add del mod">
        <pc:chgData name="Krishna, Tushar" userId="2f8b3b63-7f05-4567-a420-9d780c56f9c3" providerId="ADAL" clId="{9D22BF93-C6B9-6641-A363-2D3A8096EB06}" dt="2024-01-15T03:42:30.325" v="509"/>
        <pc:sldMkLst>
          <pc:docMk/>
          <pc:sldMk cId="2435365947" sldId="986"/>
        </pc:sldMkLst>
        <pc:spChg chg="mod">
          <ac:chgData name="Krishna, Tushar" userId="2f8b3b63-7f05-4567-a420-9d780c56f9c3" providerId="ADAL" clId="{9D22BF93-C6B9-6641-A363-2D3A8096EB06}" dt="2024-01-15T03:42:30.325" v="509"/>
          <ac:spMkLst>
            <pc:docMk/>
            <pc:sldMk cId="2435365947" sldId="986"/>
            <ac:spMk id="2" creationId="{00000000-0000-0000-0000-000000000000}"/>
          </ac:spMkLst>
        </pc:spChg>
      </pc:sldChg>
      <pc:sldChg chg="addSp delSp modSp add del mod chgLayout">
        <pc:chgData name="Krishna, Tushar" userId="2f8b3b63-7f05-4567-a420-9d780c56f9c3" providerId="ADAL" clId="{9D22BF93-C6B9-6641-A363-2D3A8096EB06}" dt="2024-01-15T18:20:15.340" v="3079"/>
        <pc:sldMkLst>
          <pc:docMk/>
          <pc:sldMk cId="1938859871" sldId="1025"/>
        </pc:sldMkLst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938859871" sldId="1025"/>
            <ac:spMk id="2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5.340" v="3079"/>
          <ac:spMkLst>
            <pc:docMk/>
            <pc:sldMk cId="1938859871" sldId="1025"/>
            <ac:spMk id="3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938859871" sldId="1025"/>
            <ac:spMk id="5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938859871" sldId="1025"/>
            <ac:spMk id="6" creationId="{00000000-0000-0000-0000-000000000000}"/>
          </ac:spMkLst>
        </pc:spChg>
        <pc:spChg chg="add del 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938859871" sldId="1025"/>
            <ac:spMk id="8" creationId="{C5C56067-ABB4-DAC0-4474-E6D2141C55A1}"/>
          </ac:spMkLst>
        </pc:spChg>
      </pc:sldChg>
      <pc:sldChg chg="addSp delSp modSp add del mod chgLayout">
        <pc:chgData name="Krishna, Tushar" userId="2f8b3b63-7f05-4567-a420-9d780c56f9c3" providerId="ADAL" clId="{9D22BF93-C6B9-6641-A363-2D3A8096EB06}" dt="2024-01-15T18:20:15.340" v="3079"/>
        <pc:sldMkLst>
          <pc:docMk/>
          <pc:sldMk cId="1008247270" sldId="1026"/>
        </pc:sldMkLst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008247270" sldId="1026"/>
            <ac:spMk id="2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5.340" v="3079"/>
          <ac:spMkLst>
            <pc:docMk/>
            <pc:sldMk cId="1008247270" sldId="1026"/>
            <ac:spMk id="3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008247270" sldId="1026"/>
            <ac:spMk id="5" creationId="{00000000-0000-0000-0000-000000000000}"/>
          </ac:spMkLst>
        </pc:spChg>
        <pc:spChg chg="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008247270" sldId="1026"/>
            <ac:spMk id="6" creationId="{00000000-0000-0000-0000-000000000000}"/>
          </ac:spMkLst>
        </pc:spChg>
        <pc:spChg chg="add del mod ord">
          <ac:chgData name="Krishna, Tushar" userId="2f8b3b63-7f05-4567-a420-9d780c56f9c3" providerId="ADAL" clId="{9D22BF93-C6B9-6641-A363-2D3A8096EB06}" dt="2024-01-15T18:20:14.850" v="3077" actId="700"/>
          <ac:spMkLst>
            <pc:docMk/>
            <pc:sldMk cId="1008247270" sldId="1026"/>
            <ac:spMk id="8" creationId="{6AAF2902-4D5D-CBED-FC92-0003E52F63F7}"/>
          </ac:spMkLst>
        </pc:spChg>
      </pc:sldChg>
      <pc:sldChg chg="addSp delSp modSp add del mod modClrScheme chgLayout">
        <pc:chgData name="Krishna, Tushar" userId="2f8b3b63-7f05-4567-a420-9d780c56f9c3" providerId="ADAL" clId="{9D22BF93-C6B9-6641-A363-2D3A8096EB06}" dt="2024-01-15T03:42:25.617" v="504" actId="2696"/>
        <pc:sldMkLst>
          <pc:docMk/>
          <pc:sldMk cId="157882526" sldId="1038"/>
        </pc:sldMkLst>
        <pc:spChg chg="mod ord">
          <ac:chgData name="Krishna, Tushar" userId="2f8b3b63-7f05-4567-a420-9d780c56f9c3" providerId="ADAL" clId="{9D22BF93-C6B9-6641-A363-2D3A8096EB06}" dt="2024-01-15T03:37:32.791" v="423" actId="700"/>
          <ac:spMkLst>
            <pc:docMk/>
            <pc:sldMk cId="157882526" sldId="1038"/>
            <ac:spMk id="2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37:32.791" v="423" actId="700"/>
          <ac:spMkLst>
            <pc:docMk/>
            <pc:sldMk cId="157882526" sldId="1038"/>
            <ac:spMk id="3" creationId="{C6F54B19-E1C0-354E-B514-39CBC413E0DF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7882526" sldId="1038"/>
            <ac:spMk id="4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7882526" sldId="1038"/>
            <ac:spMk id="5" creationId="{00000000-0000-0000-0000-000000000000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157882526" sldId="1038"/>
            <ac:spMk id="6" creationId="{00000000-0000-0000-0000-000000000000}"/>
          </ac:spMkLst>
        </pc:spChg>
        <pc:spChg chg="add mod ord">
          <ac:chgData name="Krishna, Tushar" userId="2f8b3b63-7f05-4567-a420-9d780c56f9c3" providerId="ADAL" clId="{9D22BF93-C6B9-6641-A363-2D3A8096EB06}" dt="2024-01-15T03:37:32.791" v="423" actId="700"/>
          <ac:spMkLst>
            <pc:docMk/>
            <pc:sldMk cId="157882526" sldId="1038"/>
            <ac:spMk id="10" creationId="{CBF524EF-5C4A-67B2-B154-16E3F3EEF8C4}"/>
          </ac:spMkLst>
        </pc:spChg>
      </pc:sldChg>
      <pc:sldChg chg="addSp delSp modSp add mod ord addAnim delAnim modAnim">
        <pc:chgData name="Krishna, Tushar" userId="2f8b3b63-7f05-4567-a420-9d780c56f9c3" providerId="ADAL" clId="{9D22BF93-C6B9-6641-A363-2D3A8096EB06}" dt="2024-01-15T03:46:01.912" v="626" actId="20577"/>
        <pc:sldMkLst>
          <pc:docMk/>
          <pc:sldMk cId="1565203195" sldId="1038"/>
        </pc:sldMkLst>
        <pc:spChg chg="mod">
          <ac:chgData name="Krishna, Tushar" userId="2f8b3b63-7f05-4567-a420-9d780c56f9c3" providerId="ADAL" clId="{9D22BF93-C6B9-6641-A363-2D3A8096EB06}" dt="2024-01-15T03:46:01.912" v="626" actId="20577"/>
          <ac:spMkLst>
            <pc:docMk/>
            <pc:sldMk cId="1565203195" sldId="1038"/>
            <ac:spMk id="2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2:56.456" v="516" actId="207"/>
          <ac:spMkLst>
            <pc:docMk/>
            <pc:sldMk cId="1565203195" sldId="1038"/>
            <ac:spMk id="8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2:47.636" v="514" actId="208"/>
          <ac:spMkLst>
            <pc:docMk/>
            <pc:sldMk cId="1565203195" sldId="1038"/>
            <ac:spMk id="9" creationId="{00000000-0000-0000-0000-000000000000}"/>
          </ac:spMkLst>
        </pc:spChg>
        <pc:spChg chg="del">
          <ac:chgData name="Krishna, Tushar" userId="2f8b3b63-7f05-4567-a420-9d780c56f9c3" providerId="ADAL" clId="{9D22BF93-C6B9-6641-A363-2D3A8096EB06}" dt="2024-01-15T03:44:19.732" v="587" actId="478"/>
          <ac:spMkLst>
            <pc:docMk/>
            <pc:sldMk cId="1565203195" sldId="1038"/>
            <ac:spMk id="10" creationId="{CBF524EF-5C4A-67B2-B154-16E3F3EEF8C4}"/>
          </ac:spMkLst>
        </pc:spChg>
        <pc:spChg chg="mod">
          <ac:chgData name="Krishna, Tushar" userId="2f8b3b63-7f05-4567-a420-9d780c56f9c3" providerId="ADAL" clId="{9D22BF93-C6B9-6641-A363-2D3A8096EB06}" dt="2024-01-15T03:43:56.195" v="569" actId="14100"/>
          <ac:spMkLst>
            <pc:docMk/>
            <pc:sldMk cId="1565203195" sldId="1038"/>
            <ac:spMk id="68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4:31.790" v="588" actId="207"/>
          <ac:spMkLst>
            <pc:docMk/>
            <pc:sldMk cId="1565203195" sldId="1038"/>
            <ac:spMk id="71" creationId="{00000000-0000-0000-0000-000000000000}"/>
          </ac:spMkLst>
        </pc:spChg>
        <pc:spChg chg="mod">
          <ac:chgData name="Krishna, Tushar" userId="2f8b3b63-7f05-4567-a420-9d780c56f9c3" providerId="ADAL" clId="{9D22BF93-C6B9-6641-A363-2D3A8096EB06}" dt="2024-01-15T03:44:15.347" v="586" actId="1036"/>
          <ac:spMkLst>
            <pc:docMk/>
            <pc:sldMk cId="1565203195" sldId="1038"/>
            <ac:spMk id="2048" creationId="{00000000-0000-0000-0000-000000000000}"/>
          </ac:spMkLst>
        </pc:spChg>
        <pc:grpChg chg="add del mod">
          <ac:chgData name="Krishna, Tushar" userId="2f8b3b63-7f05-4567-a420-9d780c56f9c3" providerId="ADAL" clId="{9D22BF93-C6B9-6641-A363-2D3A8096EB06}" dt="2024-01-15T03:43:29.360" v="541" actId="478"/>
          <ac:grpSpMkLst>
            <pc:docMk/>
            <pc:sldMk cId="1565203195" sldId="1038"/>
            <ac:grpSpMk id="7" creationId="{DD37E2E3-796F-9747-9C23-CAAC93A8A7CA}"/>
          </ac:grpSpMkLst>
        </pc:grpChg>
        <pc:grpChg chg="add mod">
          <ac:chgData name="Krishna, Tushar" userId="2f8b3b63-7f05-4567-a420-9d780c56f9c3" providerId="ADAL" clId="{9D22BF93-C6B9-6641-A363-2D3A8096EB06}" dt="2024-01-15T03:43:39.639" v="548" actId="164"/>
          <ac:grpSpMkLst>
            <pc:docMk/>
            <pc:sldMk cId="1565203195" sldId="1038"/>
            <ac:grpSpMk id="35" creationId="{E39C87E2-4083-CE58-2C21-5AE8EC93AA87}"/>
          </ac:grpSpMkLst>
        </pc:grpChg>
        <pc:picChg chg="add mod">
          <ac:chgData name="Krishna, Tushar" userId="2f8b3b63-7f05-4567-a420-9d780c56f9c3" providerId="ADAL" clId="{9D22BF93-C6B9-6641-A363-2D3A8096EB06}" dt="2024-01-15T03:43:08.126" v="520"/>
          <ac:picMkLst>
            <pc:docMk/>
            <pc:sldMk cId="1565203195" sldId="1038"/>
            <ac:picMk id="3" creationId="{BDA42E19-769C-DA1C-16A8-33504AE3A178}"/>
          </ac:picMkLst>
        </pc:picChg>
        <pc:picChg chg="add mod">
          <ac:chgData name="Krishna, Tushar" userId="2f8b3b63-7f05-4567-a420-9d780c56f9c3" providerId="ADAL" clId="{9D22BF93-C6B9-6641-A363-2D3A8096EB06}" dt="2024-01-15T03:43:09.227" v="521"/>
          <ac:picMkLst>
            <pc:docMk/>
            <pc:sldMk cId="1565203195" sldId="1038"/>
            <ac:picMk id="4" creationId="{471EB9F4-C9BF-01CE-8C5C-F6BB0AA972E4}"/>
          </ac:picMkLst>
        </pc:picChg>
        <pc:picChg chg="add mod">
          <ac:chgData name="Krishna, Tushar" userId="2f8b3b63-7f05-4567-a420-9d780c56f9c3" providerId="ADAL" clId="{9D22BF93-C6B9-6641-A363-2D3A8096EB06}" dt="2024-01-15T03:43:09.678" v="522"/>
          <ac:picMkLst>
            <pc:docMk/>
            <pc:sldMk cId="1565203195" sldId="1038"/>
            <ac:picMk id="5" creationId="{847509EE-DB9D-9BD4-B554-230A7C9129E4}"/>
          </ac:picMkLst>
        </pc:picChg>
        <pc:picChg chg="add mod">
          <ac:chgData name="Krishna, Tushar" userId="2f8b3b63-7f05-4567-a420-9d780c56f9c3" providerId="ADAL" clId="{9D22BF93-C6B9-6641-A363-2D3A8096EB06}" dt="2024-01-15T03:43:09.904" v="523"/>
          <ac:picMkLst>
            <pc:docMk/>
            <pc:sldMk cId="1565203195" sldId="1038"/>
            <ac:picMk id="6" creationId="{F8248B5C-97B0-B495-8CFF-56C5820123BC}"/>
          </ac:picMkLst>
        </pc:picChg>
        <pc:picChg chg="add mod">
          <ac:chgData name="Krishna, Tushar" userId="2f8b3b63-7f05-4567-a420-9d780c56f9c3" providerId="ADAL" clId="{9D22BF93-C6B9-6641-A363-2D3A8096EB06}" dt="2024-01-15T03:43:10.374" v="524"/>
          <ac:picMkLst>
            <pc:docMk/>
            <pc:sldMk cId="1565203195" sldId="1038"/>
            <ac:picMk id="13" creationId="{7EE446F4-854C-D782-17B8-A52CE20996B0}"/>
          </ac:picMkLst>
        </pc:picChg>
        <pc:picChg chg="add mod">
          <ac:chgData name="Krishna, Tushar" userId="2f8b3b63-7f05-4567-a420-9d780c56f9c3" providerId="ADAL" clId="{9D22BF93-C6B9-6641-A363-2D3A8096EB06}" dt="2024-01-15T03:43:12.629" v="527"/>
          <ac:picMkLst>
            <pc:docMk/>
            <pc:sldMk cId="1565203195" sldId="1038"/>
            <ac:picMk id="18" creationId="{DE8B7015-61F8-BCCE-2E21-351EB463C21B}"/>
          </ac:picMkLst>
        </pc:picChg>
        <pc:picChg chg="add mod">
          <ac:chgData name="Krishna, Tushar" userId="2f8b3b63-7f05-4567-a420-9d780c56f9c3" providerId="ADAL" clId="{9D22BF93-C6B9-6641-A363-2D3A8096EB06}" dt="2024-01-15T03:43:13.166" v="528"/>
          <ac:picMkLst>
            <pc:docMk/>
            <pc:sldMk cId="1565203195" sldId="1038"/>
            <ac:picMk id="26" creationId="{9D573CA9-E3C3-24AC-1642-89AD0E18DFA0}"/>
          </ac:picMkLst>
        </pc:picChg>
        <pc:picChg chg="add mod">
          <ac:chgData name="Krishna, Tushar" userId="2f8b3b63-7f05-4567-a420-9d780c56f9c3" providerId="ADAL" clId="{9D22BF93-C6B9-6641-A363-2D3A8096EB06}" dt="2024-01-15T03:43:13.417" v="529"/>
          <ac:picMkLst>
            <pc:docMk/>
            <pc:sldMk cId="1565203195" sldId="1038"/>
            <ac:picMk id="27" creationId="{C65FB667-E8CE-FF2C-595A-5ABBE7523B14}"/>
          </ac:picMkLst>
        </pc:picChg>
        <pc:picChg chg="add del mod">
          <ac:chgData name="Krishna, Tushar" userId="2f8b3b63-7f05-4567-a420-9d780c56f9c3" providerId="ADAL" clId="{9D22BF93-C6B9-6641-A363-2D3A8096EB06}" dt="2024-01-15T03:43:25.268" v="532" actId="478"/>
          <ac:picMkLst>
            <pc:docMk/>
            <pc:sldMk cId="1565203195" sldId="1038"/>
            <ac:picMk id="28" creationId="{842A0230-9143-F94D-ED30-CCAE09B200F4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29" creationId="{9B4B54EB-F4D3-82E3-68DD-D3DE795370DA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30" creationId="{5B40CA69-8EFD-58E3-A543-E6DC0BDC5A80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31" creationId="{5745E677-3BA8-A767-A2C7-CBA36F345CFF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32" creationId="{04097CE3-D503-4DE3-E1B6-FC65DC0BD310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33" creationId="{54CC9E23-16B1-4085-F5D6-65A32B724385}"/>
          </ac:picMkLst>
        </pc:picChg>
        <pc:picChg chg="add mod">
          <ac:chgData name="Krishna, Tushar" userId="2f8b3b63-7f05-4567-a420-9d780c56f9c3" providerId="ADAL" clId="{9D22BF93-C6B9-6641-A363-2D3A8096EB06}" dt="2024-01-15T03:43:39.639" v="548" actId="164"/>
          <ac:picMkLst>
            <pc:docMk/>
            <pc:sldMk cId="1565203195" sldId="1038"/>
            <ac:picMk id="34" creationId="{216F875C-2128-999D-6A0F-3974EBD2D7FB}"/>
          </ac:picMkLst>
        </pc:picChg>
      </pc:sldChg>
      <pc:sldChg chg="add del">
        <pc:chgData name="Krishna, Tushar" userId="2f8b3b63-7f05-4567-a420-9d780c56f9c3" providerId="ADAL" clId="{9D22BF93-C6B9-6641-A363-2D3A8096EB06}" dt="2024-01-15T03:42:30.325" v="509"/>
        <pc:sldMkLst>
          <pc:docMk/>
          <pc:sldMk cId="3442399819" sldId="1038"/>
        </pc:sldMkLst>
      </pc:sldChg>
      <pc:sldChg chg="addSp delSp modSp add del mod">
        <pc:chgData name="Krishna, Tushar" userId="2f8b3b63-7f05-4567-a420-9d780c56f9c3" providerId="ADAL" clId="{9D22BF93-C6B9-6641-A363-2D3A8096EB06}" dt="2024-01-15T16:54:48.355" v="2532" actId="2696"/>
        <pc:sldMkLst>
          <pc:docMk/>
          <pc:sldMk cId="2528414920" sldId="1626"/>
        </pc:sldMkLst>
        <pc:spChg chg="mod">
          <ac:chgData name="Krishna, Tushar" userId="2f8b3b63-7f05-4567-a420-9d780c56f9c3" providerId="ADAL" clId="{9D22BF93-C6B9-6641-A363-2D3A8096EB06}" dt="2024-01-14T02:44:52.576" v="121" actId="1076"/>
          <ac:spMkLst>
            <pc:docMk/>
            <pc:sldMk cId="2528414920" sldId="1626"/>
            <ac:spMk id="3" creationId="{19640CB5-B2A1-31AA-A914-B139D3691437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528414920" sldId="1626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4T02:45:01.233" v="129" actId="1076"/>
          <ac:spMkLst>
            <pc:docMk/>
            <pc:sldMk cId="2528414920" sldId="1626"/>
            <ac:spMk id="5" creationId="{E20E2204-E13B-7533-4135-AE7E0504F24B}"/>
          </ac:spMkLst>
        </pc:spChg>
      </pc:sldChg>
      <pc:sldChg chg="add del">
        <pc:chgData name="Krishna, Tushar" userId="2f8b3b63-7f05-4567-a420-9d780c56f9c3" providerId="ADAL" clId="{9D22BF93-C6B9-6641-A363-2D3A8096EB06}" dt="2024-01-14T02:44:44.754" v="120" actId="2696"/>
        <pc:sldMkLst>
          <pc:docMk/>
          <pc:sldMk cId="2380948401" sldId="1644"/>
        </pc:sldMkLst>
      </pc:sldChg>
      <pc:sldChg chg="add del">
        <pc:chgData name="Krishna, Tushar" userId="2f8b3b63-7f05-4567-a420-9d780c56f9c3" providerId="ADAL" clId="{9D22BF93-C6B9-6641-A363-2D3A8096EB06}" dt="2024-01-14T02:44:44.541" v="115" actId="2696"/>
        <pc:sldMkLst>
          <pc:docMk/>
          <pc:sldMk cId="3071678396" sldId="1645"/>
        </pc:sldMkLst>
      </pc:sldChg>
      <pc:sldChg chg="delSp add del mod modShow">
        <pc:chgData name="Krishna, Tushar" userId="2f8b3b63-7f05-4567-a420-9d780c56f9c3" providerId="ADAL" clId="{9D22BF93-C6B9-6641-A363-2D3A8096EB06}" dt="2024-01-15T21:59:17.634" v="4327" actId="2696"/>
        <pc:sldMkLst>
          <pc:docMk/>
          <pc:sldMk cId="3078966078" sldId="164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078966078" sldId="1646"/>
            <ac:spMk id="4" creationId="{AA948294-CA67-CDF5-7B61-DCC781910952}"/>
          </ac:spMkLst>
        </pc:spChg>
      </pc:sldChg>
      <pc:sldChg chg="delSp modSp add del mod modShow">
        <pc:chgData name="Krishna, Tushar" userId="2f8b3b63-7f05-4567-a420-9d780c56f9c3" providerId="ADAL" clId="{9D22BF93-C6B9-6641-A363-2D3A8096EB06}" dt="2024-01-15T21:58:58.179" v="4321" actId="2696"/>
        <pc:sldMkLst>
          <pc:docMk/>
          <pc:sldMk cId="2616887864" sldId="1647"/>
        </pc:sldMkLst>
        <pc:spChg chg="mod">
          <ac:chgData name="Krishna, Tushar" userId="2f8b3b63-7f05-4567-a420-9d780c56f9c3" providerId="ADAL" clId="{9D22BF93-C6B9-6641-A363-2D3A8096EB06}" dt="2024-01-14T02:43:51.458" v="114" actId="27636"/>
          <ac:spMkLst>
            <pc:docMk/>
            <pc:sldMk cId="2616887864" sldId="1647"/>
            <ac:spMk id="2" creationId="{85D161CF-56F6-BD7C-39CD-E6179119A999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616887864" sldId="1647"/>
            <ac:spMk id="19" creationId="{04E3F43B-AAD1-097A-548F-8873E96AB7F8}"/>
          </ac:spMkLst>
        </pc:spChg>
      </pc:sldChg>
      <pc:sldChg chg="add del mod modShow">
        <pc:chgData name="Krishna, Tushar" userId="2f8b3b63-7f05-4567-a420-9d780c56f9c3" providerId="ADAL" clId="{9D22BF93-C6B9-6641-A363-2D3A8096EB06}" dt="2024-01-16T17:08:19.044" v="7464" actId="2696"/>
        <pc:sldMkLst>
          <pc:docMk/>
          <pc:sldMk cId="1341541450" sldId="1648"/>
        </pc:sldMkLst>
      </pc:sldChg>
      <pc:sldChg chg="delSp add del mod modShow">
        <pc:chgData name="Krishna, Tushar" userId="2f8b3b63-7f05-4567-a420-9d780c56f9c3" providerId="ADAL" clId="{9D22BF93-C6B9-6641-A363-2D3A8096EB06}" dt="2024-01-15T21:59:15.683" v="4326" actId="2696"/>
        <pc:sldMkLst>
          <pc:docMk/>
          <pc:sldMk cId="3088323247" sldId="164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088323247" sldId="1648"/>
            <ac:spMk id="19" creationId="{04E3F43B-AAD1-097A-548F-8873E96AB7F8}"/>
          </ac:spMkLst>
        </pc:spChg>
      </pc:sldChg>
      <pc:sldChg chg="add">
        <pc:chgData name="Krishna, Tushar" userId="2f8b3b63-7f05-4567-a420-9d780c56f9c3" providerId="ADAL" clId="{9D22BF93-C6B9-6641-A363-2D3A8096EB06}" dt="2024-01-16T17:08:21.314" v="7465"/>
        <pc:sldMkLst>
          <pc:docMk/>
          <pc:sldMk cId="3915348626" sldId="1648"/>
        </pc:sldMkLst>
      </pc:sldChg>
      <pc:sldChg chg="delSp add del mod modShow">
        <pc:chgData name="Krishna, Tushar" userId="2f8b3b63-7f05-4567-a420-9d780c56f9c3" providerId="ADAL" clId="{9D22BF93-C6B9-6641-A363-2D3A8096EB06}" dt="2024-01-15T21:59:15.683" v="4326" actId="2696"/>
        <pc:sldMkLst>
          <pc:docMk/>
          <pc:sldMk cId="483481822" sldId="164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83481822" sldId="1649"/>
            <ac:spMk id="19" creationId="{04E3F43B-AAD1-097A-548F-8873E96AB7F8}"/>
          </ac:spMkLst>
        </pc:spChg>
      </pc:sldChg>
      <pc:sldChg chg="add">
        <pc:chgData name="Krishna, Tushar" userId="2f8b3b63-7f05-4567-a420-9d780c56f9c3" providerId="ADAL" clId="{9D22BF93-C6B9-6641-A363-2D3A8096EB06}" dt="2024-01-16T17:08:21.314" v="7465"/>
        <pc:sldMkLst>
          <pc:docMk/>
          <pc:sldMk cId="1193551141" sldId="1649"/>
        </pc:sldMkLst>
      </pc:sldChg>
      <pc:sldChg chg="addSp modSp add del mod modAnim modShow">
        <pc:chgData name="Krishna, Tushar" userId="2f8b3b63-7f05-4567-a420-9d780c56f9c3" providerId="ADAL" clId="{9D22BF93-C6B9-6641-A363-2D3A8096EB06}" dt="2024-01-16T17:08:19.044" v="7464" actId="2696"/>
        <pc:sldMkLst>
          <pc:docMk/>
          <pc:sldMk cId="2550836470" sldId="1649"/>
        </pc:sldMkLst>
        <pc:spChg chg="add mod">
          <ac:chgData name="Krishna, Tushar" userId="2f8b3b63-7f05-4567-a420-9d780c56f9c3" providerId="ADAL" clId="{9D22BF93-C6B9-6641-A363-2D3A8096EB06}" dt="2024-01-15T22:01:03.396" v="4514" actId="207"/>
          <ac:spMkLst>
            <pc:docMk/>
            <pc:sldMk cId="2550836470" sldId="1649"/>
            <ac:spMk id="3" creationId="{4A99785A-0E80-3B36-B1EF-7EFB8780E5E6}"/>
          </ac:spMkLst>
        </pc:spChg>
      </pc:sldChg>
      <pc:sldChg chg="delSp add del mod modShow">
        <pc:chgData name="Krishna, Tushar" userId="2f8b3b63-7f05-4567-a420-9d780c56f9c3" providerId="ADAL" clId="{9D22BF93-C6B9-6641-A363-2D3A8096EB06}" dt="2024-01-15T21:58:59.053" v="4322" actId="2696"/>
        <pc:sldMkLst>
          <pc:docMk/>
          <pc:sldMk cId="1428794295" sldId="165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428794295" sldId="1650"/>
            <ac:spMk id="19" creationId="{04E3F43B-AAD1-097A-548F-8873E96AB7F8}"/>
          </ac:spMkLst>
        </pc:spChg>
      </pc:sldChg>
      <pc:sldChg chg="add del mod modShow">
        <pc:chgData name="Krishna, Tushar" userId="2f8b3b63-7f05-4567-a420-9d780c56f9c3" providerId="ADAL" clId="{9D22BF93-C6B9-6641-A363-2D3A8096EB06}" dt="2024-01-16T17:08:19.044" v="7464" actId="2696"/>
        <pc:sldMkLst>
          <pc:docMk/>
          <pc:sldMk cId="1143084243" sldId="1651"/>
        </pc:sldMkLst>
      </pc:sldChg>
      <pc:sldChg chg="add">
        <pc:chgData name="Krishna, Tushar" userId="2f8b3b63-7f05-4567-a420-9d780c56f9c3" providerId="ADAL" clId="{9D22BF93-C6B9-6641-A363-2D3A8096EB06}" dt="2024-01-16T17:08:21.314" v="7465"/>
        <pc:sldMkLst>
          <pc:docMk/>
          <pc:sldMk cId="1915375813" sldId="1651"/>
        </pc:sldMkLst>
      </pc:sldChg>
      <pc:sldChg chg="delSp add del mod modShow">
        <pc:chgData name="Krishna, Tushar" userId="2f8b3b63-7f05-4567-a420-9d780c56f9c3" providerId="ADAL" clId="{9D22BF93-C6B9-6641-A363-2D3A8096EB06}" dt="2024-01-15T21:59:15.683" v="4326" actId="2696"/>
        <pc:sldMkLst>
          <pc:docMk/>
          <pc:sldMk cId="1964323232" sldId="1651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964323232" sldId="1651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578392143" sldId="165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578392143" sldId="1653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4283589627" sldId="165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283589627" sldId="1654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4216864085" sldId="165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216864085" sldId="1655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559723728" sldId="165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559723728" sldId="1656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565531606" sldId="165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565531606" sldId="1657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122691634" sldId="165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22691634" sldId="1658"/>
            <ac:spMk id="19" creationId="{04E3F43B-AAD1-097A-548F-8873E96AB7F8}"/>
          </ac:spMkLst>
        </pc:spChg>
      </pc:sldChg>
      <pc:sldChg chg="delSp modSp add mod">
        <pc:chgData name="Krishna, Tushar" userId="2f8b3b63-7f05-4567-a420-9d780c56f9c3" providerId="ADAL" clId="{9D22BF93-C6B9-6641-A363-2D3A8096EB06}" dt="2024-01-15T18:06:54.816" v="2614" actId="1076"/>
        <pc:sldMkLst>
          <pc:docMk/>
          <pc:sldMk cId="208310774" sldId="165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08310774" sldId="1659"/>
            <ac:spMk id="19" creationId="{04E3F43B-AAD1-097A-548F-8873E96AB7F8}"/>
          </ac:spMkLst>
        </pc:spChg>
        <pc:picChg chg="mod">
          <ac:chgData name="Krishna, Tushar" userId="2f8b3b63-7f05-4567-a420-9d780c56f9c3" providerId="ADAL" clId="{9D22BF93-C6B9-6641-A363-2D3A8096EB06}" dt="2024-01-15T18:06:54.816" v="2614" actId="1076"/>
          <ac:picMkLst>
            <pc:docMk/>
            <pc:sldMk cId="208310774" sldId="1659"/>
            <ac:picMk id="3" creationId="{77CA09C6-F308-9055-D642-E0095E4C14DA}"/>
          </ac:picMkLst>
        </pc:picChg>
      </pc:sldChg>
      <pc:sldChg chg="delSp modSp add mod">
        <pc:chgData name="Krishna, Tushar" userId="2f8b3b63-7f05-4567-a420-9d780c56f9c3" providerId="ADAL" clId="{9D22BF93-C6B9-6641-A363-2D3A8096EB06}" dt="2024-01-15T19:20:29.587" v="4266" actId="14100"/>
        <pc:sldMkLst>
          <pc:docMk/>
          <pc:sldMk cId="2155576247" sldId="1660"/>
        </pc:sldMkLst>
        <pc:spChg chg="mod">
          <ac:chgData name="Krishna, Tushar" userId="2f8b3b63-7f05-4567-a420-9d780c56f9c3" providerId="ADAL" clId="{9D22BF93-C6B9-6641-A363-2D3A8096EB06}" dt="2024-01-15T19:20:29.587" v="4266" actId="14100"/>
          <ac:spMkLst>
            <pc:docMk/>
            <pc:sldMk cId="2155576247" sldId="1660"/>
            <ac:spMk id="3" creationId="{449D59AA-6BBF-15F4-29DE-146AC18E035E}"/>
          </ac:spMkLst>
        </pc:spChg>
        <pc:spChg chg="mod">
          <ac:chgData name="Krishna, Tushar" userId="2f8b3b63-7f05-4567-a420-9d780c56f9c3" providerId="ADAL" clId="{9D22BF93-C6B9-6641-A363-2D3A8096EB06}" dt="2024-01-15T19:20:22" v="4265" actId="1037"/>
          <ac:spMkLst>
            <pc:docMk/>
            <pc:sldMk cId="2155576247" sldId="1660"/>
            <ac:spMk id="7" creationId="{901AAEA2-07D1-C74F-F270-A3D5B0460B8E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155576247" sldId="1660"/>
            <ac:spMk id="19" creationId="{04E3F43B-AAD1-097A-548F-8873E96AB7F8}"/>
          </ac:spMkLst>
        </pc:spChg>
      </pc:sldChg>
      <pc:sldChg chg="delSp modSp add mod delAnim modAnim">
        <pc:chgData name="Krishna, Tushar" userId="2f8b3b63-7f05-4567-a420-9d780c56f9c3" providerId="ADAL" clId="{9D22BF93-C6B9-6641-A363-2D3A8096EB06}" dt="2024-01-16T17:28:55.102" v="8302"/>
        <pc:sldMkLst>
          <pc:docMk/>
          <pc:sldMk cId="114093426" sldId="1661"/>
        </pc:sldMkLst>
        <pc:spChg chg="mod">
          <ac:chgData name="Krishna, Tushar" userId="2f8b3b63-7f05-4567-a420-9d780c56f9c3" providerId="ADAL" clId="{9D22BF93-C6B9-6641-A363-2D3A8096EB06}" dt="2024-01-15T19:19:56.672" v="4256" actId="14100"/>
          <ac:spMkLst>
            <pc:docMk/>
            <pc:sldMk cId="114093426" sldId="1661"/>
            <ac:spMk id="3" creationId="{B2070AFF-E542-63BF-16CD-E4A9E497D032}"/>
          </ac:spMkLst>
        </pc:spChg>
        <pc:spChg chg="mod">
          <ac:chgData name="Krishna, Tushar" userId="2f8b3b63-7f05-4567-a420-9d780c56f9c3" providerId="ADAL" clId="{9D22BF93-C6B9-6641-A363-2D3A8096EB06}" dt="2024-01-15T19:20:11.555" v="4263" actId="1076"/>
          <ac:spMkLst>
            <pc:docMk/>
            <pc:sldMk cId="114093426" sldId="1661"/>
            <ac:spMk id="4" creationId="{D4229C46-A105-51EA-E86E-BD4531C8A936}"/>
          </ac:spMkLst>
        </pc:spChg>
        <pc:spChg chg="mod">
          <ac:chgData name="Krishna, Tushar" userId="2f8b3b63-7f05-4567-a420-9d780c56f9c3" providerId="ADAL" clId="{9D22BF93-C6B9-6641-A363-2D3A8096EB06}" dt="2024-01-15T19:20:01.640" v="4259" actId="207"/>
          <ac:spMkLst>
            <pc:docMk/>
            <pc:sldMk cId="114093426" sldId="1661"/>
            <ac:spMk id="13" creationId="{A991C114-2CE9-39B8-CF2E-89DA93C34CB8}"/>
          </ac:spMkLst>
        </pc:spChg>
        <pc:spChg chg="del mod">
          <ac:chgData name="Krishna, Tushar" userId="2f8b3b63-7f05-4567-a420-9d780c56f9c3" providerId="ADAL" clId="{9D22BF93-C6B9-6641-A363-2D3A8096EB06}" dt="2024-01-16T17:28:45.822" v="8299" actId="478"/>
          <ac:spMkLst>
            <pc:docMk/>
            <pc:sldMk cId="114093426" sldId="1661"/>
            <ac:spMk id="14" creationId="{E34D9D33-BA32-8AA3-7145-88066D230C49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14093426" sldId="1661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147236336" sldId="166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147236336" sldId="1662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740583240" sldId="166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40583240" sldId="1667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762245604" sldId="166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62245604" sldId="1668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495485261" sldId="166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495485261" sldId="1669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1832873532" sldId="167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832873532" sldId="1670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723375244" sldId="1671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723375244" sldId="1671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726883180" sldId="167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726883180" sldId="1672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868851677" sldId="167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868851677" sldId="1673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658485909" sldId="167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658485909" sldId="1674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091632648" sldId="167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091632648" sldId="1675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1714790028" sldId="167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714790028" sldId="1676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690929024" sldId="167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690929024" sldId="1677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893884556" sldId="167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93884556" sldId="1678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554806876" sldId="167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554806876" sldId="1679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321938643" sldId="168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321938643" sldId="1680"/>
            <ac:spMk id="19" creationId="{04E3F43B-AAD1-097A-548F-8873E96AB7F8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29:40.189" v="8310" actId="207"/>
        <pc:sldMkLst>
          <pc:docMk/>
          <pc:sldMk cId="2315674341" sldId="1681"/>
        </pc:sldMkLst>
        <pc:spChg chg="mod">
          <ac:chgData name="Krishna, Tushar" userId="2f8b3b63-7f05-4567-a420-9d780c56f9c3" providerId="ADAL" clId="{9D22BF93-C6B9-6641-A363-2D3A8096EB06}" dt="2024-01-16T17:29:40.189" v="8310" actId="207"/>
          <ac:spMkLst>
            <pc:docMk/>
            <pc:sldMk cId="2315674341" sldId="1681"/>
            <ac:spMk id="15" creationId="{7F0596FA-4ADB-09E4-D763-173C3F424382}"/>
          </ac:spMkLst>
        </pc:spChg>
        <pc:spChg chg="mod">
          <ac:chgData name="Krishna, Tushar" userId="2f8b3b63-7f05-4567-a420-9d780c56f9c3" providerId="ADAL" clId="{9D22BF93-C6B9-6641-A363-2D3A8096EB06}" dt="2024-01-16T17:29:36.749" v="8309" actId="1076"/>
          <ac:spMkLst>
            <pc:docMk/>
            <pc:sldMk cId="2315674341" sldId="1681"/>
            <ac:spMk id="16" creationId="{62C026C9-1EC6-AF05-9C7E-CC9868BE2442}"/>
          </ac:spMkLst>
        </pc:spChg>
        <pc:spChg chg="mod">
          <ac:chgData name="Krishna, Tushar" userId="2f8b3b63-7f05-4567-a420-9d780c56f9c3" providerId="ADAL" clId="{9D22BF93-C6B9-6641-A363-2D3A8096EB06}" dt="2024-01-16T17:13:37.929" v="7676" actId="207"/>
          <ac:spMkLst>
            <pc:docMk/>
            <pc:sldMk cId="2315674341" sldId="1681"/>
            <ac:spMk id="17" creationId="{D019CAFC-3F72-CE2F-67D4-2555918359AE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315674341" sldId="1681"/>
            <ac:spMk id="19" creationId="{04E3F43B-AAD1-097A-548F-8873E96AB7F8}"/>
          </ac:spMkLst>
        </pc:spChg>
      </pc:sldChg>
      <pc:sldChg chg="add del">
        <pc:chgData name="Krishna, Tushar" userId="2f8b3b63-7f05-4567-a420-9d780c56f9c3" providerId="ADAL" clId="{9D22BF93-C6B9-6641-A363-2D3A8096EB06}" dt="2024-01-14T02:44:44.752" v="119" actId="2696"/>
        <pc:sldMkLst>
          <pc:docMk/>
          <pc:sldMk cId="2053332798" sldId="1682"/>
        </pc:sldMkLst>
      </pc:sldChg>
      <pc:sldChg chg="add del">
        <pc:chgData name="Krishna, Tushar" userId="2f8b3b63-7f05-4567-a420-9d780c56f9c3" providerId="ADAL" clId="{9D22BF93-C6B9-6641-A363-2D3A8096EB06}" dt="2024-01-14T02:44:44.748" v="117" actId="2696"/>
        <pc:sldMkLst>
          <pc:docMk/>
          <pc:sldMk cId="503735140" sldId="1683"/>
        </pc:sldMkLst>
      </pc:sldChg>
      <pc:sldChg chg="add del">
        <pc:chgData name="Krishna, Tushar" userId="2f8b3b63-7f05-4567-a420-9d780c56f9c3" providerId="ADAL" clId="{9D22BF93-C6B9-6641-A363-2D3A8096EB06}" dt="2024-01-14T02:44:44.673" v="116" actId="2696"/>
        <pc:sldMkLst>
          <pc:docMk/>
          <pc:sldMk cId="3839037225" sldId="1684"/>
        </pc:sldMkLst>
      </pc:sldChg>
      <pc:sldChg chg="modSp add del mod">
        <pc:chgData name="Krishna, Tushar" userId="2f8b3b63-7f05-4567-a420-9d780c56f9c3" providerId="ADAL" clId="{9D22BF93-C6B9-6641-A363-2D3A8096EB06}" dt="2024-01-14T02:44:44.750" v="118" actId="2696"/>
        <pc:sldMkLst>
          <pc:docMk/>
          <pc:sldMk cId="3712211780" sldId="1685"/>
        </pc:sldMkLst>
        <pc:spChg chg="mod">
          <ac:chgData name="Krishna, Tushar" userId="2f8b3b63-7f05-4567-a420-9d780c56f9c3" providerId="ADAL" clId="{9D22BF93-C6B9-6641-A363-2D3A8096EB06}" dt="2024-01-14T02:43:51.451" v="113" actId="27636"/>
          <ac:spMkLst>
            <pc:docMk/>
            <pc:sldMk cId="3712211780" sldId="1685"/>
            <ac:spMk id="2" creationId="{85D161CF-56F6-BD7C-39CD-E6179119A999}"/>
          </ac:spMkLst>
        </pc:spChg>
      </pc:sldChg>
      <pc:sldChg chg="del">
        <pc:chgData name="Krishna, Tushar" userId="2f8b3b63-7f05-4567-a420-9d780c56f9c3" providerId="ADAL" clId="{9D22BF93-C6B9-6641-A363-2D3A8096EB06}" dt="2024-01-14T02:43:35.320" v="87" actId="2696"/>
        <pc:sldMkLst>
          <pc:docMk/>
          <pc:sldMk cId="2814697818" sldId="1686"/>
        </pc:sldMkLst>
      </pc:sldChg>
      <pc:sldChg chg="delSp modSp add mod">
        <pc:chgData name="Krishna, Tushar" userId="2f8b3b63-7f05-4567-a420-9d780c56f9c3" providerId="ADAL" clId="{9D22BF93-C6B9-6641-A363-2D3A8096EB06}" dt="2024-01-16T17:29:14.971" v="8305" actId="207"/>
        <pc:sldMkLst>
          <pc:docMk/>
          <pc:sldMk cId="3121697830" sldId="1686"/>
        </pc:sldMkLst>
        <pc:spChg chg="del">
          <ac:chgData name="Krishna, Tushar" userId="2f8b3b63-7f05-4567-a420-9d780c56f9c3" providerId="ADAL" clId="{9D22BF93-C6B9-6641-A363-2D3A8096EB06}" dt="2024-01-16T17:29:08.363" v="8303" actId="478"/>
          <ac:spMkLst>
            <pc:docMk/>
            <pc:sldMk cId="3121697830" sldId="1686"/>
            <ac:spMk id="3" creationId="{04E51997-C12E-4D5E-194A-873F97BC2F7D}"/>
          </ac:spMkLst>
        </pc:spChg>
        <pc:spChg chg="mod">
          <ac:chgData name="Krishna, Tushar" userId="2f8b3b63-7f05-4567-a420-9d780c56f9c3" providerId="ADAL" clId="{9D22BF93-C6B9-6641-A363-2D3A8096EB06}" dt="2024-01-16T17:29:14.971" v="8305" actId="207"/>
          <ac:spMkLst>
            <pc:docMk/>
            <pc:sldMk cId="3121697830" sldId="1686"/>
            <ac:spMk id="14" creationId="{F89AB430-7DDB-7E8D-0028-F55CBB9FBEDC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121697830" sldId="1686"/>
            <ac:spMk id="19" creationId="{04E3F43B-AAD1-097A-548F-8873E96AB7F8}"/>
          </ac:spMkLst>
        </pc:spChg>
      </pc:sldChg>
      <pc:sldChg chg="del">
        <pc:chgData name="Krishna, Tushar" userId="2f8b3b63-7f05-4567-a420-9d780c56f9c3" providerId="ADAL" clId="{9D22BF93-C6B9-6641-A363-2D3A8096EB06}" dt="2024-01-14T02:43:30.880" v="39" actId="2696"/>
        <pc:sldMkLst>
          <pc:docMk/>
          <pc:sldMk cId="876993095" sldId="1687"/>
        </pc:sldMkLst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708912078" sldId="168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08912078" sldId="1687"/>
            <ac:spMk id="19" creationId="{04E3F43B-AAD1-097A-548F-8873E96AB7F8}"/>
          </ac:spMkLst>
        </pc:spChg>
      </pc:sldChg>
      <pc:sldChg chg="delSp modSp add mod modAnim">
        <pc:chgData name="Krishna, Tushar" userId="2f8b3b63-7f05-4567-a420-9d780c56f9c3" providerId="ADAL" clId="{9D22BF93-C6B9-6641-A363-2D3A8096EB06}" dt="2024-01-16T17:29:46.233" v="8311" actId="207"/>
        <pc:sldMkLst>
          <pc:docMk/>
          <pc:sldMk cId="2755256085" sldId="1688"/>
        </pc:sldMkLst>
        <pc:spChg chg="mod">
          <ac:chgData name="Krishna, Tushar" userId="2f8b3b63-7f05-4567-a420-9d780c56f9c3" providerId="ADAL" clId="{9D22BF93-C6B9-6641-A363-2D3A8096EB06}" dt="2024-01-16T17:29:46.233" v="8311" actId="207"/>
          <ac:spMkLst>
            <pc:docMk/>
            <pc:sldMk cId="2755256085" sldId="1688"/>
            <ac:spMk id="4" creationId="{14B925B5-8E83-2165-E7C0-F3E0EA461F87}"/>
          </ac:spMkLst>
        </pc:spChg>
        <pc:spChg chg="mod">
          <ac:chgData name="Krishna, Tushar" userId="2f8b3b63-7f05-4567-a420-9d780c56f9c3" providerId="ADAL" clId="{9D22BF93-C6B9-6641-A363-2D3A8096EB06}" dt="2024-01-15T19:22:07.585" v="4306" actId="2085"/>
          <ac:spMkLst>
            <pc:docMk/>
            <pc:sldMk cId="2755256085" sldId="1688"/>
            <ac:spMk id="5" creationId="{9DEF1777-8FCD-7911-01D2-E114969E0CE9}"/>
          </ac:spMkLst>
        </pc:spChg>
        <pc:spChg chg="mod">
          <ac:chgData name="Krishna, Tushar" userId="2f8b3b63-7f05-4567-a420-9d780c56f9c3" providerId="ADAL" clId="{9D22BF93-C6B9-6641-A363-2D3A8096EB06}" dt="2024-01-16T17:29:46.233" v="8311" actId="207"/>
          <ac:spMkLst>
            <pc:docMk/>
            <pc:sldMk cId="2755256085" sldId="1688"/>
            <ac:spMk id="8" creationId="{7196D237-947F-6E01-5FF2-8FEA9E834A38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755256085" sldId="1688"/>
            <ac:spMk id="19" creationId="{04E3F43B-AAD1-097A-548F-8873E96AB7F8}"/>
          </ac:spMkLst>
        </pc:spChg>
      </pc:sldChg>
      <pc:sldChg chg="del">
        <pc:chgData name="Krishna, Tushar" userId="2f8b3b63-7f05-4567-a420-9d780c56f9c3" providerId="ADAL" clId="{9D22BF93-C6B9-6641-A363-2D3A8096EB06}" dt="2024-01-14T02:43:35.126" v="40" actId="2696"/>
        <pc:sldMkLst>
          <pc:docMk/>
          <pc:sldMk cId="2782498763" sldId="1688"/>
        </pc:sldMkLst>
      </pc:sldChg>
      <pc:sldChg chg="delSp modSp add mod">
        <pc:chgData name="Krishna, Tushar" userId="2f8b3b63-7f05-4567-a420-9d780c56f9c3" providerId="ADAL" clId="{9D22BF93-C6B9-6641-A363-2D3A8096EB06}" dt="2024-01-16T17:13:48.354" v="7677" actId="14100"/>
        <pc:sldMkLst>
          <pc:docMk/>
          <pc:sldMk cId="192810971" sldId="1689"/>
        </pc:sldMkLst>
        <pc:spChg chg="mod">
          <ac:chgData name="Krishna, Tushar" userId="2f8b3b63-7f05-4567-a420-9d780c56f9c3" providerId="ADAL" clId="{9D22BF93-C6B9-6641-A363-2D3A8096EB06}" dt="2024-01-16T17:13:48.354" v="7677" actId="14100"/>
          <ac:spMkLst>
            <pc:docMk/>
            <pc:sldMk cId="192810971" sldId="1689"/>
            <ac:spMk id="12" creationId="{D47DB554-D842-C483-9909-BF5D7DEEEE07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92810971" sldId="1689"/>
            <ac:spMk id="19" creationId="{04E3F43B-AAD1-097A-548F-8873E96AB7F8}"/>
          </ac:spMkLst>
        </pc:spChg>
      </pc:sldChg>
      <pc:sldChg chg="del">
        <pc:chgData name="Krishna, Tushar" userId="2f8b3b63-7f05-4567-a420-9d780c56f9c3" providerId="ADAL" clId="{9D22BF93-C6B9-6641-A363-2D3A8096EB06}" dt="2024-01-14T02:43:35.273" v="62" actId="2696"/>
        <pc:sldMkLst>
          <pc:docMk/>
          <pc:sldMk cId="2455087742" sldId="1689"/>
        </pc:sldMkLst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620246141" sldId="169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620246141" sldId="1690"/>
            <ac:spMk id="19" creationId="{04E3F43B-AAD1-097A-548F-8873E96AB7F8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29:49.636" v="8312" actId="207"/>
        <pc:sldMkLst>
          <pc:docMk/>
          <pc:sldMk cId="88023767" sldId="1691"/>
        </pc:sldMkLst>
        <pc:spChg chg="mod">
          <ac:chgData name="Krishna, Tushar" userId="2f8b3b63-7f05-4567-a420-9d780c56f9c3" providerId="ADAL" clId="{9D22BF93-C6B9-6641-A363-2D3A8096EB06}" dt="2024-01-16T17:29:49.636" v="8312" actId="207"/>
          <ac:spMkLst>
            <pc:docMk/>
            <pc:sldMk cId="88023767" sldId="1691"/>
            <ac:spMk id="3" creationId="{11D285F6-EBD2-FE13-50FC-F8F822005262}"/>
          </ac:spMkLst>
        </pc:spChg>
        <pc:spChg chg="mod">
          <ac:chgData name="Krishna, Tushar" userId="2f8b3b63-7f05-4567-a420-9d780c56f9c3" providerId="ADAL" clId="{9D22BF93-C6B9-6641-A363-2D3A8096EB06}" dt="2024-01-16T17:29:49.636" v="8312" actId="207"/>
          <ac:spMkLst>
            <pc:docMk/>
            <pc:sldMk cId="88023767" sldId="1691"/>
            <ac:spMk id="8" creationId="{7196D237-947F-6E01-5FF2-8FEA9E834A38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88023767" sldId="1691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949887732" sldId="169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949887732" sldId="1692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622497207" sldId="169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622497207" sldId="1693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673266386" sldId="169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673266386" sldId="1694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1678297658" sldId="169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678297658" sldId="1695"/>
            <ac:spMk id="19" creationId="{04E3F43B-AAD1-097A-548F-8873E96AB7F8}"/>
          </ac:spMkLst>
        </pc:spChg>
      </pc:sldChg>
      <pc:sldChg chg="addSp delSp modSp add mod modAnim">
        <pc:chgData name="Krishna, Tushar" userId="2f8b3b63-7f05-4567-a420-9d780c56f9c3" providerId="ADAL" clId="{9D22BF93-C6B9-6641-A363-2D3A8096EB06}" dt="2024-01-16T17:39:14.945" v="8695"/>
        <pc:sldMkLst>
          <pc:docMk/>
          <pc:sldMk cId="2485242971" sldId="1696"/>
        </pc:sldMkLst>
        <pc:spChg chg="add del mod">
          <ac:chgData name="Krishna, Tushar" userId="2f8b3b63-7f05-4567-a420-9d780c56f9c3" providerId="ADAL" clId="{9D22BF93-C6B9-6641-A363-2D3A8096EB06}" dt="2024-01-16T17:37:30.911" v="8532" actId="21"/>
          <ac:spMkLst>
            <pc:docMk/>
            <pc:sldMk cId="2485242971" sldId="1696"/>
            <ac:spMk id="6" creationId="{407FB665-9092-908E-963B-F8244490BA50}"/>
          </ac:spMkLst>
        </pc:spChg>
        <pc:spChg chg="add mod">
          <ac:chgData name="Krishna, Tushar" userId="2f8b3b63-7f05-4567-a420-9d780c56f9c3" providerId="ADAL" clId="{9D22BF93-C6B9-6641-A363-2D3A8096EB06}" dt="2024-01-16T17:37:20.950" v="8497"/>
          <ac:spMkLst>
            <pc:docMk/>
            <pc:sldMk cId="2485242971" sldId="1696"/>
            <ac:spMk id="9" creationId="{EE1F206E-BFE1-4FB0-5CDB-679A5161143D}"/>
          </ac:spMkLst>
        </pc:spChg>
        <pc:spChg chg="add mod">
          <ac:chgData name="Krishna, Tushar" userId="2f8b3b63-7f05-4567-a420-9d780c56f9c3" providerId="ADAL" clId="{9D22BF93-C6B9-6641-A363-2D3A8096EB06}" dt="2024-01-16T17:38:18.878" v="8632" actId="207"/>
          <ac:spMkLst>
            <pc:docMk/>
            <pc:sldMk cId="2485242971" sldId="1696"/>
            <ac:spMk id="10" creationId="{810A8B34-7D44-1D87-EA65-EC4BA8628396}"/>
          </ac:spMkLst>
        </pc:spChg>
        <pc:spChg chg="add mod">
          <ac:chgData name="Krishna, Tushar" userId="2f8b3b63-7f05-4567-a420-9d780c56f9c3" providerId="ADAL" clId="{9D22BF93-C6B9-6641-A363-2D3A8096EB06}" dt="2024-01-16T17:38:18.878" v="8632" actId="207"/>
          <ac:spMkLst>
            <pc:docMk/>
            <pc:sldMk cId="2485242971" sldId="1696"/>
            <ac:spMk id="11" creationId="{352E9D36-5D48-FA21-7162-A9214F431F5A}"/>
          </ac:spMkLst>
        </pc:spChg>
        <pc:spChg chg="add mod">
          <ac:chgData name="Krishna, Tushar" userId="2f8b3b63-7f05-4567-a420-9d780c56f9c3" providerId="ADAL" clId="{9D22BF93-C6B9-6641-A363-2D3A8096EB06}" dt="2024-01-16T17:38:58.378" v="8690" actId="1076"/>
          <ac:spMkLst>
            <pc:docMk/>
            <pc:sldMk cId="2485242971" sldId="1696"/>
            <ac:spMk id="12" creationId="{F27D5F87-24FC-9180-CFBF-C62A8A0E85DD}"/>
          </ac:spMkLst>
        </pc:spChg>
        <pc:spChg chg="add mod">
          <ac:chgData name="Krishna, Tushar" userId="2f8b3b63-7f05-4567-a420-9d780c56f9c3" providerId="ADAL" clId="{9D22BF93-C6B9-6641-A363-2D3A8096EB06}" dt="2024-01-16T17:38:55.148" v="8689" actId="1076"/>
          <ac:spMkLst>
            <pc:docMk/>
            <pc:sldMk cId="2485242971" sldId="1696"/>
            <ac:spMk id="13" creationId="{BC2AFF9F-D9CE-1E5E-EF61-4E952E99AF3B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485242971" sldId="1696"/>
            <ac:spMk id="19" creationId="{04E3F43B-AAD1-097A-548F-8873E96AB7F8}"/>
          </ac:spMkLst>
        </pc:spChg>
      </pc:sldChg>
      <pc:sldChg chg="addSp delSp modSp add del mod">
        <pc:chgData name="Krishna, Tushar" userId="2f8b3b63-7f05-4567-a420-9d780c56f9c3" providerId="ADAL" clId="{9D22BF93-C6B9-6641-A363-2D3A8096EB06}" dt="2024-01-16T17:28:23.886" v="8298" actId="2696"/>
        <pc:sldMkLst>
          <pc:docMk/>
          <pc:sldMk cId="1651369437" sldId="1697"/>
        </pc:sldMkLst>
        <pc:spChg chg="mod">
          <ac:chgData name="Krishna, Tushar" userId="2f8b3b63-7f05-4567-a420-9d780c56f9c3" providerId="ADAL" clId="{9D22BF93-C6B9-6641-A363-2D3A8096EB06}" dt="2024-01-16T16:27:40.679" v="6397" actId="313"/>
          <ac:spMkLst>
            <pc:docMk/>
            <pc:sldMk cId="1651369437" sldId="1697"/>
            <ac:spMk id="2" creationId="{85D161CF-56F6-BD7C-39CD-E6179119A999}"/>
          </ac:spMkLst>
        </pc:spChg>
        <pc:spChg chg="add del mod">
          <ac:chgData name="Krishna, Tushar" userId="2f8b3b63-7f05-4567-a420-9d780c56f9c3" providerId="ADAL" clId="{9D22BF93-C6B9-6641-A363-2D3A8096EB06}" dt="2024-01-16T16:27:29.886" v="6390"/>
          <ac:spMkLst>
            <pc:docMk/>
            <pc:sldMk cId="1651369437" sldId="1697"/>
            <ac:spMk id="4" creationId="{F4EFFC07-9431-74CB-1743-56F50261AD03}"/>
          </ac:spMkLst>
        </pc:spChg>
        <pc:spChg chg="mod">
          <ac:chgData name="Krishna, Tushar" userId="2f8b3b63-7f05-4567-a420-9d780c56f9c3" providerId="ADAL" clId="{9D22BF93-C6B9-6641-A363-2D3A8096EB06}" dt="2024-01-16T16:25:12.030" v="6256" actId="1076"/>
          <ac:spMkLst>
            <pc:docMk/>
            <pc:sldMk cId="1651369437" sldId="1697"/>
            <ac:spMk id="6" creationId="{4AAADFE7-AD1D-C4A1-AC99-6943E6AF7948}"/>
          </ac:spMkLst>
        </pc:spChg>
        <pc:spChg chg="add mod">
          <ac:chgData name="Krishna, Tushar" userId="2f8b3b63-7f05-4567-a420-9d780c56f9c3" providerId="ADAL" clId="{9D22BF93-C6B9-6641-A363-2D3A8096EB06}" dt="2024-01-16T16:27:23.947" v="6388" actId="207"/>
          <ac:spMkLst>
            <pc:docMk/>
            <pc:sldMk cId="1651369437" sldId="1697"/>
            <ac:spMk id="7" creationId="{7A204234-4740-E9C0-C714-CC157D04CA44}"/>
          </ac:spMkLst>
        </pc:spChg>
        <pc:spChg chg="mod">
          <ac:chgData name="Krishna, Tushar" userId="2f8b3b63-7f05-4567-a420-9d780c56f9c3" providerId="ADAL" clId="{9D22BF93-C6B9-6641-A363-2D3A8096EB06}" dt="2024-01-16T16:24:58.615" v="6250" actId="1076"/>
          <ac:spMkLst>
            <pc:docMk/>
            <pc:sldMk cId="1651369437" sldId="1697"/>
            <ac:spMk id="8" creationId="{43A96FC4-E4C6-B331-FD7A-E23713661C59}"/>
          </ac:spMkLst>
        </pc:spChg>
        <pc:spChg chg="mod">
          <ac:chgData name="Krishna, Tushar" userId="2f8b3b63-7f05-4567-a420-9d780c56f9c3" providerId="ADAL" clId="{9D22BF93-C6B9-6641-A363-2D3A8096EB06}" dt="2024-01-16T16:25:14.689" v="6257" actId="1076"/>
          <ac:spMkLst>
            <pc:docMk/>
            <pc:sldMk cId="1651369437" sldId="1697"/>
            <ac:spMk id="10" creationId="{6114E1B5-C2B9-F1AD-63F9-B60CB1C4DFBC}"/>
          </ac:spMkLst>
        </pc:spChg>
        <pc:spChg chg="add mod">
          <ac:chgData name="Krishna, Tushar" userId="2f8b3b63-7f05-4567-a420-9d780c56f9c3" providerId="ADAL" clId="{9D22BF93-C6B9-6641-A363-2D3A8096EB06}" dt="2024-01-16T16:27:20.330" v="6386" actId="207"/>
          <ac:spMkLst>
            <pc:docMk/>
            <pc:sldMk cId="1651369437" sldId="1697"/>
            <ac:spMk id="14" creationId="{2399A1C9-2114-B5E9-675B-3C79890BD590}"/>
          </ac:spMkLst>
        </pc:spChg>
        <pc:spChg chg="mod">
          <ac:chgData name="Krishna, Tushar" userId="2f8b3b63-7f05-4567-a420-9d780c56f9c3" providerId="ADAL" clId="{9D22BF93-C6B9-6641-A363-2D3A8096EB06}" dt="2024-01-16T16:24:53.071" v="6249" actId="313"/>
          <ac:spMkLst>
            <pc:docMk/>
            <pc:sldMk cId="1651369437" sldId="1697"/>
            <ac:spMk id="16" creationId="{A8F973C1-2D21-7805-E2C3-46EC5C93615A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651369437" sldId="1697"/>
            <ac:spMk id="19" creationId="{04E3F43B-AAD1-097A-548F-8873E96AB7F8}"/>
          </ac:spMkLst>
        </pc:spChg>
        <pc:grpChg chg="mod">
          <ac:chgData name="Krishna, Tushar" userId="2f8b3b63-7f05-4567-a420-9d780c56f9c3" providerId="ADAL" clId="{9D22BF93-C6B9-6641-A363-2D3A8096EB06}" dt="2024-01-16T16:24:58.615" v="6250" actId="1076"/>
          <ac:grpSpMkLst>
            <pc:docMk/>
            <pc:sldMk cId="1651369437" sldId="1697"/>
            <ac:grpSpMk id="13" creationId="{015C9B7B-AC62-AEE5-A69D-102790B16A07}"/>
          </ac:grpSpMkLst>
        </pc:grpChg>
        <pc:grpChg chg="mod">
          <ac:chgData name="Krishna, Tushar" userId="2f8b3b63-7f05-4567-a420-9d780c56f9c3" providerId="ADAL" clId="{9D22BF93-C6B9-6641-A363-2D3A8096EB06}" dt="2024-01-16T16:25:01.932" v="6251" actId="1076"/>
          <ac:grpSpMkLst>
            <pc:docMk/>
            <pc:sldMk cId="1651369437" sldId="1697"/>
            <ac:grpSpMk id="17" creationId="{5094FEFE-A784-BAE5-3FEB-6783E7E6A026}"/>
          </ac:grpSpMkLst>
        </pc:grpChg>
        <pc:picChg chg="mod">
          <ac:chgData name="Krishna, Tushar" userId="2f8b3b63-7f05-4567-a420-9d780c56f9c3" providerId="ADAL" clId="{9D22BF93-C6B9-6641-A363-2D3A8096EB06}" dt="2024-01-16T16:27:44.758" v="6399" actId="14100"/>
          <ac:picMkLst>
            <pc:docMk/>
            <pc:sldMk cId="1651369437" sldId="1697"/>
            <ac:picMk id="5" creationId="{EE8BA353-9D20-ADD0-F30C-BF55E48F3B55}"/>
          </ac:picMkLst>
        </pc:picChg>
      </pc:sldChg>
      <pc:sldChg chg="delSp add del">
        <pc:chgData name="Krishna, Tushar" userId="2f8b3b63-7f05-4567-a420-9d780c56f9c3" providerId="ADAL" clId="{9D22BF93-C6B9-6641-A363-2D3A8096EB06}" dt="2024-01-15T16:55:43.388" v="2537" actId="2696"/>
        <pc:sldMkLst>
          <pc:docMk/>
          <pc:sldMk cId="2643759730" sldId="169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643759730" sldId="1698"/>
            <ac:spMk id="4" creationId="{AA948294-CA67-CDF5-7B61-DCC781910952}"/>
          </ac:spMkLst>
        </pc:spChg>
      </pc:sldChg>
      <pc:sldChg chg="delSp add del">
        <pc:chgData name="Krishna, Tushar" userId="2f8b3b63-7f05-4567-a420-9d780c56f9c3" providerId="ADAL" clId="{9D22BF93-C6B9-6641-A363-2D3A8096EB06}" dt="2024-01-15T18:10:58.200" v="2656" actId="2696"/>
        <pc:sldMkLst>
          <pc:docMk/>
          <pc:sldMk cId="1918275648" sldId="169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918275648" sldId="1699"/>
            <ac:spMk id="19" creationId="{04E3F43B-AAD1-097A-548F-8873E96AB7F8}"/>
          </ac:spMkLst>
        </pc:spChg>
      </pc:sldChg>
      <pc:sldChg chg="modSp add del mod modShow">
        <pc:chgData name="Krishna, Tushar" userId="2f8b3b63-7f05-4567-a420-9d780c56f9c3" providerId="ADAL" clId="{9D22BF93-C6B9-6641-A363-2D3A8096EB06}" dt="2024-01-15T21:59:02.899" v="4323" actId="2696"/>
        <pc:sldMkLst>
          <pc:docMk/>
          <pc:sldMk cId="3516736118" sldId="1699"/>
        </pc:sldMkLst>
        <pc:grpChg chg="mod">
          <ac:chgData name="Krishna, Tushar" userId="2f8b3b63-7f05-4567-a420-9d780c56f9c3" providerId="ADAL" clId="{9D22BF93-C6B9-6641-A363-2D3A8096EB06}" dt="2024-01-15T18:45:37.629" v="3886" actId="1076"/>
          <ac:grpSpMkLst>
            <pc:docMk/>
            <pc:sldMk cId="3516736118" sldId="1699"/>
            <ac:grpSpMk id="6" creationId="{BAF8F9AF-8FBA-5603-E947-9174BDAAB166}"/>
          </ac:grpSpMkLst>
        </pc:grpChg>
      </pc:sldChg>
      <pc:sldChg chg="delSp modSp add mod">
        <pc:chgData name="Krishna, Tushar" userId="2f8b3b63-7f05-4567-a420-9d780c56f9c3" providerId="ADAL" clId="{9D22BF93-C6B9-6641-A363-2D3A8096EB06}" dt="2024-01-16T17:55:27.669" v="8962" actId="207"/>
        <pc:sldMkLst>
          <pc:docMk/>
          <pc:sldMk cId="2885459050" sldId="1701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85459050" sldId="1701"/>
            <ac:spMk id="19" creationId="{04E3F43B-AAD1-097A-548F-8873E96AB7F8}"/>
          </ac:spMkLst>
        </pc:spChg>
        <pc:spChg chg="mod">
          <ac:chgData name="Krishna, Tushar" userId="2f8b3b63-7f05-4567-a420-9d780c56f9c3" providerId="ADAL" clId="{9D22BF93-C6B9-6641-A363-2D3A8096EB06}" dt="2024-01-15T19:22:16.886" v="4308" actId="207"/>
          <ac:spMkLst>
            <pc:docMk/>
            <pc:sldMk cId="2885459050" sldId="1701"/>
            <ac:spMk id="20" creationId="{5B2ECF39-7225-54A9-4687-10A19D13BFA7}"/>
          </ac:spMkLst>
        </pc:spChg>
        <pc:spChg chg="mod">
          <ac:chgData name="Krishna, Tushar" userId="2f8b3b63-7f05-4567-a420-9d780c56f9c3" providerId="ADAL" clId="{9D22BF93-C6B9-6641-A363-2D3A8096EB06}" dt="2024-01-16T17:55:27.669" v="8962" actId="207"/>
          <ac:spMkLst>
            <pc:docMk/>
            <pc:sldMk cId="2885459050" sldId="1701"/>
            <ac:spMk id="21" creationId="{A8835FE5-0C89-B001-9399-30ADD668EF8C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899366478" sldId="170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99366478" sldId="1703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964283675" sldId="170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964283675" sldId="1704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798683157" sldId="170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98683157" sldId="1705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4112255180" sldId="170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112255180" sldId="1706"/>
            <ac:spMk id="19" creationId="{04E3F43B-AAD1-097A-548F-8873E96AB7F8}"/>
          </ac:spMkLst>
        </pc:spChg>
      </pc:sldChg>
      <pc:sldChg chg="addSp delSp modSp add mod modAnim">
        <pc:chgData name="Krishna, Tushar" userId="2f8b3b63-7f05-4567-a420-9d780c56f9c3" providerId="ADAL" clId="{9D22BF93-C6B9-6641-A363-2D3A8096EB06}" dt="2024-01-16T17:19:40.934" v="7791"/>
        <pc:sldMkLst>
          <pc:docMk/>
          <pc:sldMk cId="2092345611" sldId="1708"/>
        </pc:sldMkLst>
        <pc:spChg chg="add del mod">
          <ac:chgData name="Krishna, Tushar" userId="2f8b3b63-7f05-4567-a420-9d780c56f9c3" providerId="ADAL" clId="{9D22BF93-C6B9-6641-A363-2D3A8096EB06}" dt="2024-01-16T17:17:25.354" v="7757" actId="478"/>
          <ac:spMkLst>
            <pc:docMk/>
            <pc:sldMk cId="2092345611" sldId="1708"/>
            <ac:spMk id="4" creationId="{BAF57EF5-3887-D530-CE5D-024DEEC69223}"/>
          </ac:spMkLst>
        </pc:spChg>
        <pc:spChg chg="mod">
          <ac:chgData name="Krishna, Tushar" userId="2f8b3b63-7f05-4567-a420-9d780c56f9c3" providerId="ADAL" clId="{9D22BF93-C6B9-6641-A363-2D3A8096EB06}" dt="2024-01-15T22:05:04.437" v="4583" actId="207"/>
          <ac:spMkLst>
            <pc:docMk/>
            <pc:sldMk cId="2092345611" sldId="1708"/>
            <ac:spMk id="7" creationId="{8B56BBA1-E2E4-FE31-653B-415E4FAD69D9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092345611" sldId="1708"/>
            <ac:spMk id="19" creationId="{04E3F43B-AAD1-097A-548F-8873E96AB7F8}"/>
          </ac:spMkLst>
        </pc:spChg>
        <pc:picChg chg="del">
          <ac:chgData name="Krishna, Tushar" userId="2f8b3b63-7f05-4567-a420-9d780c56f9c3" providerId="ADAL" clId="{9D22BF93-C6B9-6641-A363-2D3A8096EB06}" dt="2024-01-16T17:17:58.885" v="7770" actId="21"/>
          <ac:picMkLst>
            <pc:docMk/>
            <pc:sldMk cId="2092345611" sldId="1708"/>
            <ac:picMk id="3" creationId="{BA5A32C9-74AC-EEC4-A8D6-79ADCEDCAF10}"/>
          </ac:picMkLst>
        </pc:picChg>
        <pc:picChg chg="add del mod">
          <ac:chgData name="Krishna, Tushar" userId="2f8b3b63-7f05-4567-a420-9d780c56f9c3" providerId="ADAL" clId="{9D22BF93-C6B9-6641-A363-2D3A8096EB06}" dt="2024-01-16T17:17:40.466" v="7761" actId="478"/>
          <ac:picMkLst>
            <pc:docMk/>
            <pc:sldMk cId="2092345611" sldId="1708"/>
            <ac:picMk id="5" creationId="{E72C682D-C9C9-028A-1975-0EA09AA42F8A}"/>
          </ac:picMkLst>
        </pc:picChg>
        <pc:picChg chg="add mod">
          <ac:chgData name="Krishna, Tushar" userId="2f8b3b63-7f05-4567-a420-9d780c56f9c3" providerId="ADAL" clId="{9D22BF93-C6B9-6641-A363-2D3A8096EB06}" dt="2024-01-16T17:17:54.858" v="7769" actId="1076"/>
          <ac:picMkLst>
            <pc:docMk/>
            <pc:sldMk cId="2092345611" sldId="1708"/>
            <ac:picMk id="9" creationId="{E9996FDD-0EFF-4B63-0127-CA40E01FD72B}"/>
          </ac:picMkLst>
        </pc:picChg>
        <pc:picChg chg="add mod">
          <ac:chgData name="Krishna, Tushar" userId="2f8b3b63-7f05-4567-a420-9d780c56f9c3" providerId="ADAL" clId="{9D22BF93-C6B9-6641-A363-2D3A8096EB06}" dt="2024-01-16T17:19:06.311" v="7786" actId="1076"/>
          <ac:picMkLst>
            <pc:docMk/>
            <pc:sldMk cId="2092345611" sldId="1708"/>
            <ac:picMk id="10" creationId="{C262CE2C-FE03-3469-7A61-426403E9F462}"/>
          </ac:picMkLst>
        </pc:picChg>
      </pc:sldChg>
      <pc:sldChg chg="addSp delSp modSp add del mod">
        <pc:chgData name="Krishna, Tushar" userId="2f8b3b63-7f05-4567-a420-9d780c56f9c3" providerId="ADAL" clId="{9D22BF93-C6B9-6641-A363-2D3A8096EB06}" dt="2024-01-15T16:49:44.809" v="2327" actId="2696"/>
        <pc:sldMkLst>
          <pc:docMk/>
          <pc:sldMk cId="3791706132" sldId="1718"/>
        </pc:sldMkLst>
        <pc:spChg chg="mod">
          <ac:chgData name="Krishna, Tushar" userId="2f8b3b63-7f05-4567-a420-9d780c56f9c3" providerId="ADAL" clId="{9D22BF93-C6B9-6641-A363-2D3A8096EB06}" dt="2024-01-15T16:25:40.980" v="1181" actId="20577"/>
          <ac:spMkLst>
            <pc:docMk/>
            <pc:sldMk cId="3791706132" sldId="1718"/>
            <ac:spMk id="2" creationId="{85D161CF-56F6-BD7C-39CD-E6179119A999}"/>
          </ac:spMkLst>
        </pc:spChg>
        <pc:spChg chg="mod">
          <ac:chgData name="Krishna, Tushar" userId="2f8b3b63-7f05-4567-a420-9d780c56f9c3" providerId="ADAL" clId="{9D22BF93-C6B9-6641-A363-2D3A8096EB06}" dt="2024-01-15T03:20:32.089" v="350" actId="207"/>
          <ac:spMkLst>
            <pc:docMk/>
            <pc:sldMk cId="3791706132" sldId="1718"/>
            <ac:spMk id="6" creationId="{E17F7D62-92F5-12A6-452A-2726E7D371AC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91706132" sldId="1718"/>
            <ac:spMk id="19" creationId="{04E3F43B-AAD1-097A-548F-8873E96AB7F8}"/>
          </ac:spMkLst>
        </pc:spChg>
        <pc:spChg chg="mod">
          <ac:chgData name="Krishna, Tushar" userId="2f8b3b63-7f05-4567-a420-9d780c56f9c3" providerId="ADAL" clId="{9D22BF93-C6B9-6641-A363-2D3A8096EB06}" dt="2024-01-15T03:20:08.381" v="341" actId="14100"/>
          <ac:spMkLst>
            <pc:docMk/>
            <pc:sldMk cId="3791706132" sldId="1718"/>
            <ac:spMk id="20" creationId="{62F89BB4-D620-668A-B880-E1CB3C12CB74}"/>
          </ac:spMkLst>
        </pc:spChg>
        <pc:spChg chg="mod">
          <ac:chgData name="Krishna, Tushar" userId="2f8b3b63-7f05-4567-a420-9d780c56f9c3" providerId="ADAL" clId="{9D22BF93-C6B9-6641-A363-2D3A8096EB06}" dt="2024-01-15T03:20:41.220" v="355" actId="14100"/>
          <ac:spMkLst>
            <pc:docMk/>
            <pc:sldMk cId="3791706132" sldId="1718"/>
            <ac:spMk id="22" creationId="{9BAA97D2-E35D-552F-25DB-AA9AF0B4DEA2}"/>
          </ac:spMkLst>
        </pc:spChg>
        <pc:grpChg chg="mod">
          <ac:chgData name="Krishna, Tushar" userId="2f8b3b63-7f05-4567-a420-9d780c56f9c3" providerId="ADAL" clId="{9D22BF93-C6B9-6641-A363-2D3A8096EB06}" dt="2024-01-15T03:20:00.697" v="340" actId="404"/>
          <ac:grpSpMkLst>
            <pc:docMk/>
            <pc:sldMk cId="3791706132" sldId="1718"/>
            <ac:grpSpMk id="23" creationId="{8B2631F6-8C2F-7E7E-C4D2-12A57CFC2F8A}"/>
          </ac:grpSpMkLst>
        </pc:grpChg>
        <pc:picChg chg="add del mod">
          <ac:chgData name="Krishna, Tushar" userId="2f8b3b63-7f05-4567-a420-9d780c56f9c3" providerId="ADAL" clId="{9D22BF93-C6B9-6641-A363-2D3A8096EB06}" dt="2024-01-15T03:30:58.791" v="371" actId="21"/>
          <ac:picMkLst>
            <pc:docMk/>
            <pc:sldMk cId="3791706132" sldId="1718"/>
            <ac:picMk id="4" creationId="{3C806204-A0F7-F676-8A7C-97BBD7058C90}"/>
          </ac:picMkLst>
        </pc:picChg>
      </pc:sldChg>
      <pc:sldChg chg="delSp modSp add del mod">
        <pc:chgData name="Krishna, Tushar" userId="2f8b3b63-7f05-4567-a420-9d780c56f9c3" providerId="ADAL" clId="{9D22BF93-C6B9-6641-A363-2D3A8096EB06}" dt="2024-01-15T16:49:43.642" v="2326" actId="2696"/>
        <pc:sldMkLst>
          <pc:docMk/>
          <pc:sldMk cId="2425318218" sldId="1719"/>
        </pc:sldMkLst>
        <pc:spChg chg="mod">
          <ac:chgData name="Krishna, Tushar" userId="2f8b3b63-7f05-4567-a420-9d780c56f9c3" providerId="ADAL" clId="{9D22BF93-C6B9-6641-A363-2D3A8096EB06}" dt="2024-01-15T03:21:26.431" v="366" actId="14100"/>
          <ac:spMkLst>
            <pc:docMk/>
            <pc:sldMk cId="2425318218" sldId="1719"/>
            <ac:spMk id="4" creationId="{4F32482D-1745-FBAC-DD95-4AB947917BF6}"/>
          </ac:spMkLst>
        </pc:spChg>
        <pc:spChg chg="mod">
          <ac:chgData name="Krishna, Tushar" userId="2f8b3b63-7f05-4567-a420-9d780c56f9c3" providerId="ADAL" clId="{9D22BF93-C6B9-6641-A363-2D3A8096EB06}" dt="2024-01-15T03:21:01.717" v="358" actId="207"/>
          <ac:spMkLst>
            <pc:docMk/>
            <pc:sldMk cId="2425318218" sldId="1719"/>
            <ac:spMk id="6" creationId="{E17F7D62-92F5-12A6-452A-2726E7D371AC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425318218" sldId="1719"/>
            <ac:spMk id="19" creationId="{04E3F43B-AAD1-097A-548F-8873E96AB7F8}"/>
          </ac:spMkLst>
        </pc:spChg>
        <pc:spChg chg="mod">
          <ac:chgData name="Krishna, Tushar" userId="2f8b3b63-7f05-4567-a420-9d780c56f9c3" providerId="ADAL" clId="{9D22BF93-C6B9-6641-A363-2D3A8096EB06}" dt="2024-01-15T03:21:10.260" v="361" actId="14100"/>
          <ac:spMkLst>
            <pc:docMk/>
            <pc:sldMk cId="2425318218" sldId="1719"/>
            <ac:spMk id="20" creationId="{62F89BB4-D620-668A-B880-E1CB3C12CB74}"/>
          </ac:spMkLst>
        </pc:spChg>
        <pc:spChg chg="mod">
          <ac:chgData name="Krishna, Tushar" userId="2f8b3b63-7f05-4567-a420-9d780c56f9c3" providerId="ADAL" clId="{9D22BF93-C6B9-6641-A363-2D3A8096EB06}" dt="2024-01-15T03:21:12.747" v="362" actId="14100"/>
          <ac:spMkLst>
            <pc:docMk/>
            <pc:sldMk cId="2425318218" sldId="1719"/>
            <ac:spMk id="22" creationId="{9BAA97D2-E35D-552F-25DB-AA9AF0B4DEA2}"/>
          </ac:spMkLst>
        </pc:spChg>
      </pc:sldChg>
      <pc:sldChg chg="add del">
        <pc:chgData name="Krishna, Tushar" userId="2f8b3b63-7f05-4567-a420-9d780c56f9c3" providerId="ADAL" clId="{9D22BF93-C6B9-6641-A363-2D3A8096EB06}" dt="2024-01-15T16:56:21.191" v="2547"/>
        <pc:sldMkLst>
          <pc:docMk/>
          <pc:sldMk cId="924293864" sldId="1722"/>
        </pc:sldMkLst>
      </pc:sldChg>
      <pc:sldChg chg="delSp add del">
        <pc:chgData name="Krishna, Tushar" userId="2f8b3b63-7f05-4567-a420-9d780c56f9c3" providerId="ADAL" clId="{9D22BF93-C6B9-6641-A363-2D3A8096EB06}" dt="2024-01-15T16:56:13.122" v="2545" actId="2696"/>
        <pc:sldMkLst>
          <pc:docMk/>
          <pc:sldMk cId="1601623379" sldId="172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601623379" sldId="1722"/>
            <ac:spMk id="19" creationId="{04E3F43B-AAD1-097A-548F-8873E96AB7F8}"/>
          </ac:spMkLst>
        </pc:spChg>
      </pc:sldChg>
      <pc:sldChg chg="addSp modSp add mod modAnim">
        <pc:chgData name="Krishna, Tushar" userId="2f8b3b63-7f05-4567-a420-9d780c56f9c3" providerId="ADAL" clId="{9D22BF93-C6B9-6641-A363-2D3A8096EB06}" dt="2024-01-16T17:30:46.902" v="8328" actId="1076"/>
        <pc:sldMkLst>
          <pc:docMk/>
          <pc:sldMk cId="2576996607" sldId="1722"/>
        </pc:sldMkLst>
        <pc:spChg chg="add mod">
          <ac:chgData name="Krishna, Tushar" userId="2f8b3b63-7f05-4567-a420-9d780c56f9c3" providerId="ADAL" clId="{9D22BF93-C6B9-6641-A363-2D3A8096EB06}" dt="2024-01-16T17:30:46.902" v="8328" actId="1076"/>
          <ac:spMkLst>
            <pc:docMk/>
            <pc:sldMk cId="2576996607" sldId="1722"/>
            <ac:spMk id="5" creationId="{F3801B6A-9394-739E-0483-AE1D6268C559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619450037" sldId="172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619450037" sldId="1723"/>
            <ac:spMk id="4" creationId="{AA948294-CA67-CDF5-7B61-DCC781910952}"/>
          </ac:spMkLst>
        </pc:spChg>
      </pc:sldChg>
      <pc:sldChg chg="delSp modSp add mod">
        <pc:chgData name="Krishna, Tushar" userId="2f8b3b63-7f05-4567-a420-9d780c56f9c3" providerId="ADAL" clId="{9D22BF93-C6B9-6641-A363-2D3A8096EB06}" dt="2024-01-15T18:56:51.052" v="4244" actId="2085"/>
        <pc:sldMkLst>
          <pc:docMk/>
          <pc:sldMk cId="621289723" sldId="172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621289723" sldId="1725"/>
            <ac:spMk id="19" creationId="{04E3F43B-AAD1-097A-548F-8873E96AB7F8}"/>
          </ac:spMkLst>
        </pc:spChg>
        <pc:spChg chg="mod">
          <ac:chgData name="Krishna, Tushar" userId="2f8b3b63-7f05-4567-a420-9d780c56f9c3" providerId="ADAL" clId="{9D22BF93-C6B9-6641-A363-2D3A8096EB06}" dt="2024-01-15T18:56:51.052" v="4244" actId="2085"/>
          <ac:spMkLst>
            <pc:docMk/>
            <pc:sldMk cId="621289723" sldId="1725"/>
            <ac:spMk id="29" creationId="{F5234387-E0DB-FE68-75D1-A072C9E5347A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1400003138" sldId="172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400003138" sldId="1726"/>
            <ac:spMk id="19" creationId="{04E3F43B-AAD1-097A-548F-8873E96AB7F8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393613577" sldId="172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393613577" sldId="1727"/>
            <ac:spMk id="19" creationId="{04E3F43B-AAD1-097A-548F-8873E96AB7F8}"/>
          </ac:spMkLst>
        </pc:spChg>
      </pc:sldChg>
      <pc:sldChg chg="delSp modSp add mod delAnim">
        <pc:chgData name="Krishna, Tushar" userId="2f8b3b63-7f05-4567-a420-9d780c56f9c3" providerId="ADAL" clId="{9D22BF93-C6B9-6641-A363-2D3A8096EB06}" dt="2024-01-16T17:33:24.439" v="8349" actId="478"/>
        <pc:sldMkLst>
          <pc:docMk/>
          <pc:sldMk cId="3075163339" sldId="1728"/>
        </pc:sldMkLst>
        <pc:spChg chg="del">
          <ac:chgData name="Krishna, Tushar" userId="2f8b3b63-7f05-4567-a420-9d780c56f9c3" providerId="ADAL" clId="{9D22BF93-C6B9-6641-A363-2D3A8096EB06}" dt="2024-01-15T18:56:27.865" v="4227" actId="478"/>
          <ac:spMkLst>
            <pc:docMk/>
            <pc:sldMk cId="3075163339" sldId="1728"/>
            <ac:spMk id="6" creationId="{77FD018D-678B-0146-0931-B50BBE7516EB}"/>
          </ac:spMkLst>
        </pc:spChg>
        <pc:spChg chg="mod">
          <ac:chgData name="Krishna, Tushar" userId="2f8b3b63-7f05-4567-a420-9d780c56f9c3" providerId="ADAL" clId="{9D22BF93-C6B9-6641-A363-2D3A8096EB06}" dt="2024-01-15T18:56:47.295" v="4243" actId="2085"/>
          <ac:spMkLst>
            <pc:docMk/>
            <pc:sldMk cId="3075163339" sldId="1728"/>
            <ac:spMk id="9" creationId="{FA7E1FAC-6188-70B1-26EE-B24B49517A94}"/>
          </ac:spMkLst>
        </pc:spChg>
        <pc:spChg chg="del mod">
          <ac:chgData name="Krishna, Tushar" userId="2f8b3b63-7f05-4567-a420-9d780c56f9c3" providerId="ADAL" clId="{9D22BF93-C6B9-6641-A363-2D3A8096EB06}" dt="2024-01-16T17:33:24.439" v="8349" actId="478"/>
          <ac:spMkLst>
            <pc:docMk/>
            <pc:sldMk cId="3075163339" sldId="1728"/>
            <ac:spMk id="10" creationId="{58715117-8810-2326-07F5-750876B4C679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075163339" sldId="1728"/>
            <ac:spMk id="19" creationId="{04E3F43B-AAD1-097A-548F-8873E96AB7F8}"/>
          </ac:spMkLst>
        </pc:spChg>
        <pc:picChg chg="del">
          <ac:chgData name="Krishna, Tushar" userId="2f8b3b63-7f05-4567-a420-9d780c56f9c3" providerId="ADAL" clId="{9D22BF93-C6B9-6641-A363-2D3A8096EB06}" dt="2024-01-15T18:56:27.865" v="4227" actId="478"/>
          <ac:picMkLst>
            <pc:docMk/>
            <pc:sldMk cId="3075163339" sldId="1728"/>
            <ac:picMk id="7" creationId="{989B1EED-1BB6-03B7-C2D1-CD305704D5A5}"/>
          </ac:picMkLst>
        </pc:picChg>
      </pc:sldChg>
      <pc:sldChg chg="add del">
        <pc:chgData name="Krishna, Tushar" userId="2f8b3b63-7f05-4567-a420-9d780c56f9c3" providerId="ADAL" clId="{9D22BF93-C6B9-6641-A363-2D3A8096EB06}" dt="2024-01-14T03:22:54.544" v="204"/>
        <pc:sldMkLst>
          <pc:docMk/>
          <pc:sldMk cId="1867326977" sldId="1730"/>
        </pc:sldMkLst>
      </pc:sldChg>
      <pc:sldChg chg="delSp add del">
        <pc:chgData name="Krishna, Tushar" userId="2f8b3b63-7f05-4567-a420-9d780c56f9c3" providerId="ADAL" clId="{9D22BF93-C6B9-6641-A363-2D3A8096EB06}" dt="2024-01-15T03:41:13.110" v="499"/>
        <pc:sldMkLst>
          <pc:docMk/>
          <pc:sldMk cId="2887054866" sldId="173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87054866" sldId="1730"/>
            <ac:spMk id="19" creationId="{04E3F43B-AAD1-097A-548F-8873E96AB7F8}"/>
          </ac:spMkLst>
        </pc:spChg>
      </pc:sldChg>
      <pc:sldChg chg="delSp modSp add del mod chgLayout">
        <pc:chgData name="Krishna, Tushar" userId="2f8b3b63-7f05-4567-a420-9d780c56f9c3" providerId="ADAL" clId="{9D22BF93-C6B9-6641-A363-2D3A8096EB06}" dt="2024-01-16T17:31:43.388" v="8336" actId="700"/>
        <pc:sldMkLst>
          <pc:docMk/>
          <pc:sldMk cId="1512334709" sldId="1731"/>
        </pc:sldMkLst>
        <pc:spChg chg="mod ord">
          <ac:chgData name="Krishna, Tushar" userId="2f8b3b63-7f05-4567-a420-9d780c56f9c3" providerId="ADAL" clId="{9D22BF93-C6B9-6641-A363-2D3A8096EB06}" dt="2024-01-16T17:31:43.388" v="8336" actId="700"/>
          <ac:spMkLst>
            <pc:docMk/>
            <pc:sldMk cId="1512334709" sldId="1731"/>
            <ac:spMk id="2" creationId="{85D161CF-56F6-BD7C-39CD-E6179119A999}"/>
          </ac:spMkLst>
        </pc:spChg>
        <pc:spChg chg="mod ord">
          <ac:chgData name="Krishna, Tushar" userId="2f8b3b63-7f05-4567-a420-9d780c56f9c3" providerId="ADAL" clId="{9D22BF93-C6B9-6641-A363-2D3A8096EB06}" dt="2024-01-16T17:31:43.388" v="8336" actId="700"/>
          <ac:spMkLst>
            <pc:docMk/>
            <pc:sldMk cId="1512334709" sldId="1731"/>
            <ac:spMk id="7" creationId="{105811AC-BC54-5307-3736-99BCF55E460D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512334709" sldId="1731"/>
            <ac:spMk id="19" creationId="{04E3F43B-AAD1-097A-548F-8873E96AB7F8}"/>
          </ac:spMkLst>
        </pc:spChg>
      </pc:sldChg>
      <pc:sldChg chg="add del">
        <pc:chgData name="Krishna, Tushar" userId="2f8b3b63-7f05-4567-a420-9d780c56f9c3" providerId="ADAL" clId="{9D22BF93-C6B9-6641-A363-2D3A8096EB06}" dt="2024-01-14T03:22:54.544" v="204"/>
        <pc:sldMkLst>
          <pc:docMk/>
          <pc:sldMk cId="3278867205" sldId="1731"/>
        </pc:sldMkLst>
      </pc:sldChg>
      <pc:sldChg chg="add del">
        <pc:chgData name="Krishna, Tushar" userId="2f8b3b63-7f05-4567-a420-9d780c56f9c3" providerId="ADAL" clId="{9D22BF93-C6B9-6641-A363-2D3A8096EB06}" dt="2024-01-14T03:22:54.544" v="204"/>
        <pc:sldMkLst>
          <pc:docMk/>
          <pc:sldMk cId="1838265183" sldId="1732"/>
        </pc:sldMkLst>
      </pc:sldChg>
      <pc:sldChg chg="addSp delSp modSp add del mod addAnim delAnim modAnim">
        <pc:chgData name="Krishna, Tushar" userId="2f8b3b63-7f05-4567-a420-9d780c56f9c3" providerId="ADAL" clId="{9D22BF93-C6B9-6641-A363-2D3A8096EB06}" dt="2024-01-16T18:38:58.207" v="8993" actId="207"/>
        <pc:sldMkLst>
          <pc:docMk/>
          <pc:sldMk cId="3857221811" sldId="1732"/>
        </pc:sldMkLst>
        <pc:spChg chg="add del mod topLvl">
          <ac:chgData name="Krishna, Tushar" userId="2f8b3b63-7f05-4567-a420-9d780c56f9c3" providerId="ADAL" clId="{9D22BF93-C6B9-6641-A363-2D3A8096EB06}" dt="2024-01-16T18:38:58.207" v="8993" actId="207"/>
          <ac:spMkLst>
            <pc:docMk/>
            <pc:sldMk cId="3857221811" sldId="1732"/>
            <ac:spMk id="9" creationId="{ADD99516-CCCC-B7FA-1670-FC6C8BD7F031}"/>
          </ac:spMkLst>
        </pc:spChg>
        <pc:spChg chg="mod">
          <ac:chgData name="Krishna, Tushar" userId="2f8b3b63-7f05-4567-a420-9d780c56f9c3" providerId="ADAL" clId="{9D22BF93-C6B9-6641-A363-2D3A8096EB06}" dt="2024-01-16T18:38:21.779" v="8973" actId="14100"/>
          <ac:spMkLst>
            <pc:docMk/>
            <pc:sldMk cId="3857221811" sldId="1732"/>
            <ac:spMk id="14" creationId="{71CFDFA6-B57F-7286-2C91-447B4D801A3D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857221811" sldId="1732"/>
            <ac:spMk id="19" creationId="{04E3F43B-AAD1-097A-548F-8873E96AB7F8}"/>
          </ac:spMkLst>
        </pc:spChg>
        <pc:spChg chg="mod">
          <ac:chgData name="Krishna, Tushar" userId="2f8b3b63-7f05-4567-a420-9d780c56f9c3" providerId="ADAL" clId="{9D22BF93-C6B9-6641-A363-2D3A8096EB06}" dt="2024-01-15T18:58:35.737" v="4253" actId="1076"/>
          <ac:spMkLst>
            <pc:docMk/>
            <pc:sldMk cId="3857221811" sldId="1732"/>
            <ac:spMk id="20" creationId="{7F72F7E6-A858-09AD-E932-C5EDF6510514}"/>
          </ac:spMkLst>
        </pc:spChg>
        <pc:grpChg chg="add del">
          <ac:chgData name="Krishna, Tushar" userId="2f8b3b63-7f05-4567-a420-9d780c56f9c3" providerId="ADAL" clId="{9D22BF93-C6B9-6641-A363-2D3A8096EB06}" dt="2024-01-16T18:38:54.341" v="8991" actId="21"/>
          <ac:grpSpMkLst>
            <pc:docMk/>
            <pc:sldMk cId="3857221811" sldId="1732"/>
            <ac:grpSpMk id="10" creationId="{B2A11F0A-5C51-DDDA-D0EC-FCB165329854}"/>
          </ac:grpSpMkLst>
        </pc:grpChg>
        <pc:cxnChg chg="mod topLvl">
          <ac:chgData name="Krishna, Tushar" userId="2f8b3b63-7f05-4567-a420-9d780c56f9c3" providerId="ADAL" clId="{9D22BF93-C6B9-6641-A363-2D3A8096EB06}" dt="2024-01-16T18:38:54.341" v="8991" actId="21"/>
          <ac:cxnSpMkLst>
            <pc:docMk/>
            <pc:sldMk cId="3857221811" sldId="1732"/>
            <ac:cxnSpMk id="8" creationId="{195FD89F-851A-E22D-9E9C-1C33FA7955BD}"/>
          </ac:cxnSpMkLst>
        </pc:cxnChg>
      </pc:sldChg>
      <pc:sldChg chg="add del">
        <pc:chgData name="Krishna, Tushar" userId="2f8b3b63-7f05-4567-a420-9d780c56f9c3" providerId="ADAL" clId="{9D22BF93-C6B9-6641-A363-2D3A8096EB06}" dt="2024-01-14T03:22:54.544" v="204"/>
        <pc:sldMkLst>
          <pc:docMk/>
          <pc:sldMk cId="138718807" sldId="1733"/>
        </pc:sldMkLst>
      </pc:sldChg>
      <pc:sldChg chg="delSp add del">
        <pc:chgData name="Krishna, Tushar" userId="2f8b3b63-7f05-4567-a420-9d780c56f9c3" providerId="ADAL" clId="{9D22BF93-C6B9-6641-A363-2D3A8096EB06}" dt="2024-01-15T16:57:06.443" v="2561" actId="2696"/>
        <pc:sldMkLst>
          <pc:docMk/>
          <pc:sldMk cId="413479071" sldId="173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13479071" sldId="1733"/>
            <ac:spMk id="19" creationId="{04E3F43B-AAD1-097A-548F-8873E96AB7F8}"/>
          </ac:spMkLst>
        </pc:spChg>
      </pc:sldChg>
      <pc:sldChg chg="delSp add del">
        <pc:chgData name="Krishna, Tushar" userId="2f8b3b63-7f05-4567-a420-9d780c56f9c3" providerId="ADAL" clId="{9D22BF93-C6B9-6641-A363-2D3A8096EB06}" dt="2024-01-15T16:56:13.122" v="2545" actId="2696"/>
        <pc:sldMkLst>
          <pc:docMk/>
          <pc:sldMk cId="2369357508" sldId="173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369357508" sldId="1734"/>
            <ac:spMk id="4" creationId="{AA948294-CA67-CDF5-7B61-DCC781910952}"/>
          </ac:spMkLst>
        </pc:spChg>
      </pc:sldChg>
      <pc:sldChg chg="add del">
        <pc:chgData name="Krishna, Tushar" userId="2f8b3b63-7f05-4567-a420-9d780c56f9c3" providerId="ADAL" clId="{9D22BF93-C6B9-6641-A363-2D3A8096EB06}" dt="2024-01-15T16:56:21.191" v="2547"/>
        <pc:sldMkLst>
          <pc:docMk/>
          <pc:sldMk cId="3182135647" sldId="1734"/>
        </pc:sldMkLst>
      </pc:sldChg>
      <pc:sldChg chg="add del">
        <pc:chgData name="Krishna, Tushar" userId="2f8b3b63-7f05-4567-a420-9d780c56f9c3" providerId="ADAL" clId="{9D22BF93-C6B9-6641-A363-2D3A8096EB06}" dt="2024-01-15T16:56:28.433" v="2549" actId="2696"/>
        <pc:sldMkLst>
          <pc:docMk/>
          <pc:sldMk cId="3486265720" sldId="1734"/>
        </pc:sldMkLst>
      </pc:sldChg>
      <pc:sldChg chg="delSp add del">
        <pc:chgData name="Krishna, Tushar" userId="2f8b3b63-7f05-4567-a420-9d780c56f9c3" providerId="ADAL" clId="{9D22BF93-C6B9-6641-A363-2D3A8096EB06}" dt="2024-01-15T16:56:53.717" v="2560" actId="2696"/>
        <pc:sldMkLst>
          <pc:docMk/>
          <pc:sldMk cId="1801118340" sldId="173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801118340" sldId="1735"/>
            <ac:spMk id="4" creationId="{AA948294-CA67-CDF5-7B61-DCC781910952}"/>
          </ac:spMkLst>
        </pc:spChg>
      </pc:sldChg>
      <pc:sldChg chg="add del">
        <pc:chgData name="Krishna, Tushar" userId="2f8b3b63-7f05-4567-a420-9d780c56f9c3" providerId="ADAL" clId="{9D22BF93-C6B9-6641-A363-2D3A8096EB06}" dt="2024-01-14T03:22:54.544" v="204"/>
        <pc:sldMkLst>
          <pc:docMk/>
          <pc:sldMk cId="2417603204" sldId="1735"/>
        </pc:sldMkLst>
      </pc:sldChg>
      <pc:sldChg chg="delSp modSp add mod chgLayout">
        <pc:chgData name="Krishna, Tushar" userId="2f8b3b63-7f05-4567-a420-9d780c56f9c3" providerId="ADAL" clId="{9D22BF93-C6B9-6641-A363-2D3A8096EB06}" dt="2024-01-16T17:31:25.918" v="8332"/>
        <pc:sldMkLst>
          <pc:docMk/>
          <pc:sldMk cId="1167104842" sldId="1762"/>
        </pc:sldMkLst>
        <pc:spChg chg="mod ord">
          <ac:chgData name="Krishna, Tushar" userId="2f8b3b63-7f05-4567-a420-9d780c56f9c3" providerId="ADAL" clId="{9D22BF93-C6B9-6641-A363-2D3A8096EB06}" dt="2024-01-16T16:11:41.844" v="5947" actId="20577"/>
          <ac:spMkLst>
            <pc:docMk/>
            <pc:sldMk cId="1167104842" sldId="1762"/>
            <ac:spMk id="2" creationId="{85D161CF-56F6-BD7C-39CD-E6179119A999}"/>
          </ac:spMkLst>
        </pc:spChg>
        <pc:spChg chg="mod ord">
          <ac:chgData name="Krishna, Tushar" userId="2f8b3b63-7f05-4567-a420-9d780c56f9c3" providerId="ADAL" clId="{9D22BF93-C6B9-6641-A363-2D3A8096EB06}" dt="2024-01-16T16:12:50.024" v="5966" actId="20577"/>
          <ac:spMkLst>
            <pc:docMk/>
            <pc:sldMk cId="1167104842" sldId="1762"/>
            <ac:spMk id="3" creationId="{C0D8931E-58CF-47ED-8862-6A23E3A3BFB9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1167104842" sldId="1762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16:34.941" v="6027" actId="14100"/>
          <ac:spMkLst>
            <pc:docMk/>
            <pc:sldMk cId="1167104842" sldId="1762"/>
            <ac:spMk id="32" creationId="{82C12904-16C8-D259-D87E-D3240C89C1FA}"/>
          </ac:spMkLst>
        </pc:spChg>
        <pc:picChg chg="mod">
          <ac:chgData name="Krishna, Tushar" userId="2f8b3b63-7f05-4567-a420-9d780c56f9c3" providerId="ADAL" clId="{9D22BF93-C6B9-6641-A363-2D3A8096EB06}" dt="2024-01-16T16:12:53.145" v="5967" actId="1076"/>
          <ac:picMkLst>
            <pc:docMk/>
            <pc:sldMk cId="1167104842" sldId="1762"/>
            <ac:picMk id="6" creationId="{90A44F0A-353B-0AE5-C09C-8FEB48933F41}"/>
          </ac:picMkLst>
        </pc:pic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108844666" sldId="1767"/>
        </pc:sldMkLst>
        <pc:spChg chg="mod">
          <ac:chgData name="Krishna, Tushar" userId="2f8b3b63-7f05-4567-a420-9d780c56f9c3" providerId="ADAL" clId="{9D22BF93-C6B9-6641-A363-2D3A8096EB06}" dt="2024-01-16T16:13:15.179" v="5978" actId="20577"/>
          <ac:spMkLst>
            <pc:docMk/>
            <pc:sldMk cId="108844666" sldId="1767"/>
            <ac:spMk id="2" creationId="{85D161CF-56F6-BD7C-39CD-E6179119A999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108844666" sldId="1767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16:29.340" v="6025" actId="14100"/>
          <ac:spMkLst>
            <pc:docMk/>
            <pc:sldMk cId="108844666" sldId="1767"/>
            <ac:spMk id="32" creationId="{82C12904-16C8-D259-D87E-D3240C89C1FA}"/>
          </ac:spMkLst>
        </pc:spChg>
      </pc:sldChg>
      <pc:sldChg chg="modSp add del mod">
        <pc:chgData name="Krishna, Tushar" userId="2f8b3b63-7f05-4567-a420-9d780c56f9c3" providerId="ADAL" clId="{9D22BF93-C6B9-6641-A363-2D3A8096EB06}" dt="2024-01-16T16:18:26.156" v="6101" actId="2696"/>
        <pc:sldMkLst>
          <pc:docMk/>
          <pc:sldMk cId="3444116110" sldId="1787"/>
        </pc:sldMkLst>
        <pc:spChg chg="mod">
          <ac:chgData name="Krishna, Tushar" userId="2f8b3b63-7f05-4567-a420-9d780c56f9c3" providerId="ADAL" clId="{9D22BF93-C6B9-6641-A363-2D3A8096EB06}" dt="2024-01-16T16:17:00.288" v="6031" actId="1076"/>
          <ac:spMkLst>
            <pc:docMk/>
            <pc:sldMk cId="3444116110" sldId="1787"/>
            <ac:spMk id="14" creationId="{43C8765F-9AD5-AA3B-0AE1-7B2D63FE4C2C}"/>
          </ac:spMkLst>
        </pc:spChg>
        <pc:spChg chg="mod">
          <ac:chgData name="Krishna, Tushar" userId="2f8b3b63-7f05-4567-a420-9d780c56f9c3" providerId="ADAL" clId="{9D22BF93-C6B9-6641-A363-2D3A8096EB06}" dt="2024-01-16T16:15:04.354" v="6006" actId="114"/>
          <ac:spMkLst>
            <pc:docMk/>
            <pc:sldMk cId="3444116110" sldId="1787"/>
            <ac:spMk id="26" creationId="{4BA978E5-4587-25C0-4C5D-7037862794EA}"/>
          </ac:spMkLst>
        </pc:spChg>
      </pc:sldChg>
      <pc:sldChg chg="addSp delSp modSp add mod delAnim modAnim">
        <pc:chgData name="Krishna, Tushar" userId="2f8b3b63-7f05-4567-a420-9d780c56f9c3" providerId="ADAL" clId="{9D22BF93-C6B9-6641-A363-2D3A8096EB06}" dt="2024-01-16T17:31:25.918" v="8332"/>
        <pc:sldMkLst>
          <pc:docMk/>
          <pc:sldMk cId="3278243936" sldId="1788"/>
        </pc:sldMkLst>
        <pc:spChg chg="mod">
          <ac:chgData name="Krishna, Tushar" userId="2f8b3b63-7f05-4567-a420-9d780c56f9c3" providerId="ADAL" clId="{9D22BF93-C6B9-6641-A363-2D3A8096EB06}" dt="2024-01-16T16:15:57.632" v="6013" actId="20577"/>
          <ac:spMkLst>
            <pc:docMk/>
            <pc:sldMk cId="3278243936" sldId="1788"/>
            <ac:spMk id="2" creationId="{85D161CF-56F6-BD7C-39CD-E6179119A999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3278243936" sldId="1788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6T16:16:21.154" v="6022" actId="1076"/>
          <ac:spMkLst>
            <pc:docMk/>
            <pc:sldMk cId="3278243936" sldId="1788"/>
            <ac:spMk id="6" creationId="{05A9F1D0-C9AB-E619-1DCF-44CE0BBA4D6B}"/>
          </ac:spMkLst>
        </pc:spChg>
        <pc:spChg chg="add del mod">
          <ac:chgData name="Krishna, Tushar" userId="2f8b3b63-7f05-4567-a420-9d780c56f9c3" providerId="ADAL" clId="{9D22BF93-C6B9-6641-A363-2D3A8096EB06}" dt="2024-01-16T16:17:11.251" v="6033" actId="478"/>
          <ac:spMkLst>
            <pc:docMk/>
            <pc:sldMk cId="3278243936" sldId="1788"/>
            <ac:spMk id="8" creationId="{8351A43D-18E3-64D3-FA71-7A2D600026EE}"/>
          </ac:spMkLst>
        </pc:spChg>
        <pc:spChg chg="mod">
          <ac:chgData name="Krishna, Tushar" userId="2f8b3b63-7f05-4567-a420-9d780c56f9c3" providerId="ADAL" clId="{9D22BF93-C6B9-6641-A363-2D3A8096EB06}" dt="2024-01-16T16:17:12.067" v="6034"/>
          <ac:spMkLst>
            <pc:docMk/>
            <pc:sldMk cId="3278243936" sldId="1788"/>
            <ac:spMk id="12" creationId="{404B6F63-32EA-17D8-13C5-D3FB152675D5}"/>
          </ac:spMkLst>
        </pc:spChg>
        <pc:spChg chg="mod">
          <ac:chgData name="Krishna, Tushar" userId="2f8b3b63-7f05-4567-a420-9d780c56f9c3" providerId="ADAL" clId="{9D22BF93-C6B9-6641-A363-2D3A8096EB06}" dt="2024-01-16T16:17:12.067" v="6034"/>
          <ac:spMkLst>
            <pc:docMk/>
            <pc:sldMk cId="3278243936" sldId="1788"/>
            <ac:spMk id="15" creationId="{AC735641-D208-4A8D-9401-C9B97E1CF287}"/>
          </ac:spMkLst>
        </pc:spChg>
        <pc:spChg chg="add mod">
          <ac:chgData name="Krishna, Tushar" userId="2f8b3b63-7f05-4567-a420-9d780c56f9c3" providerId="ADAL" clId="{9D22BF93-C6B9-6641-A363-2D3A8096EB06}" dt="2024-01-16T16:20:59.050" v="6203" actId="1076"/>
          <ac:spMkLst>
            <pc:docMk/>
            <pc:sldMk cId="3278243936" sldId="1788"/>
            <ac:spMk id="16" creationId="{697F4640-49AE-67A7-046B-7CD5EFDB9DDD}"/>
          </ac:spMkLst>
        </pc:spChg>
        <pc:spChg chg="add mod">
          <ac:chgData name="Krishna, Tushar" userId="2f8b3b63-7f05-4567-a420-9d780c56f9c3" providerId="ADAL" clId="{9D22BF93-C6B9-6641-A363-2D3A8096EB06}" dt="2024-01-16T16:21:37.572" v="6211" actId="1076"/>
          <ac:spMkLst>
            <pc:docMk/>
            <pc:sldMk cId="3278243936" sldId="1788"/>
            <ac:spMk id="18" creationId="{4943D657-3CCE-4457-7046-2D881FB8A968}"/>
          </ac:spMkLst>
        </pc:spChg>
        <pc:spChg chg="add mod">
          <ac:chgData name="Krishna, Tushar" userId="2f8b3b63-7f05-4567-a420-9d780c56f9c3" providerId="ADAL" clId="{9D22BF93-C6B9-6641-A363-2D3A8096EB06}" dt="2024-01-16T16:19:23.791" v="6139" actId="1076"/>
          <ac:spMkLst>
            <pc:docMk/>
            <pc:sldMk cId="3278243936" sldId="1788"/>
            <ac:spMk id="19" creationId="{F5A6A827-4A22-7F67-6594-323D72044FA9}"/>
          </ac:spMkLst>
        </pc:spChg>
        <pc:spChg chg="add mod">
          <ac:chgData name="Krishna, Tushar" userId="2f8b3b63-7f05-4567-a420-9d780c56f9c3" providerId="ADAL" clId="{9D22BF93-C6B9-6641-A363-2D3A8096EB06}" dt="2024-01-16T16:19:07.557" v="6112" actId="1582"/>
          <ac:spMkLst>
            <pc:docMk/>
            <pc:sldMk cId="3278243936" sldId="1788"/>
            <ac:spMk id="20" creationId="{6619E213-0EA3-B885-EF33-F9A6264B06DC}"/>
          </ac:spMkLst>
        </pc:spChg>
        <pc:spChg chg="add mod">
          <ac:chgData name="Krishna, Tushar" userId="2f8b3b63-7f05-4567-a420-9d780c56f9c3" providerId="ADAL" clId="{9D22BF93-C6B9-6641-A363-2D3A8096EB06}" dt="2024-01-16T16:19:33.951" v="6144" actId="1076"/>
          <ac:spMkLst>
            <pc:docMk/>
            <pc:sldMk cId="3278243936" sldId="1788"/>
            <ac:spMk id="21" creationId="{E7930F21-BE5F-8BF3-50DF-C6C93217F49F}"/>
          </ac:spMkLst>
        </pc:spChg>
        <pc:spChg chg="add mod">
          <ac:chgData name="Krishna, Tushar" userId="2f8b3b63-7f05-4567-a420-9d780c56f9c3" providerId="ADAL" clId="{9D22BF93-C6B9-6641-A363-2D3A8096EB06}" dt="2024-01-16T16:20:15.847" v="6173" actId="1076"/>
          <ac:spMkLst>
            <pc:docMk/>
            <pc:sldMk cId="3278243936" sldId="1788"/>
            <ac:spMk id="22" creationId="{4AEA2EB1-5BA4-3BD4-F865-F0E46A59556D}"/>
          </ac:spMkLst>
        </pc:spChg>
        <pc:spChg chg="del">
          <ac:chgData name="Krishna, Tushar" userId="2f8b3b63-7f05-4567-a420-9d780c56f9c3" providerId="ADAL" clId="{9D22BF93-C6B9-6641-A363-2D3A8096EB06}" dt="2024-01-16T16:17:09.590" v="6032" actId="478"/>
          <ac:spMkLst>
            <pc:docMk/>
            <pc:sldMk cId="3278243936" sldId="1788"/>
            <ac:spMk id="26" creationId="{4BA978E5-4587-25C0-4C5D-7037862794EA}"/>
          </ac:spMkLst>
        </pc:spChg>
        <pc:grpChg chg="add mod">
          <ac:chgData name="Krishna, Tushar" userId="2f8b3b63-7f05-4567-a420-9d780c56f9c3" providerId="ADAL" clId="{9D22BF93-C6B9-6641-A363-2D3A8096EB06}" dt="2024-01-16T16:20:59.050" v="6203" actId="1076"/>
          <ac:grpSpMkLst>
            <pc:docMk/>
            <pc:sldMk cId="3278243936" sldId="1788"/>
            <ac:grpSpMk id="10" creationId="{40FB0982-EB99-FDF1-FE0C-1B3D6F182C8F}"/>
          </ac:grpSpMkLst>
        </pc:grpChg>
        <pc:grpChg chg="add mod">
          <ac:chgData name="Krishna, Tushar" userId="2f8b3b63-7f05-4567-a420-9d780c56f9c3" providerId="ADAL" clId="{9D22BF93-C6B9-6641-A363-2D3A8096EB06}" dt="2024-01-16T16:20:59.050" v="6203" actId="1076"/>
          <ac:grpSpMkLst>
            <pc:docMk/>
            <pc:sldMk cId="3278243936" sldId="1788"/>
            <ac:grpSpMk id="13" creationId="{9145C1F6-9823-E1AF-08AA-645CFC3A73E8}"/>
          </ac:grpSpMkLst>
        </pc:grpChg>
        <pc:picChg chg="add mod">
          <ac:chgData name="Krishna, Tushar" userId="2f8b3b63-7f05-4567-a420-9d780c56f9c3" providerId="ADAL" clId="{9D22BF93-C6B9-6641-A363-2D3A8096EB06}" dt="2024-01-16T16:20:59.050" v="6203" actId="1076"/>
          <ac:picMkLst>
            <pc:docMk/>
            <pc:sldMk cId="3278243936" sldId="1788"/>
            <ac:picMk id="9" creationId="{6F6CAA6A-CB09-0809-EB70-52A942E33FA3}"/>
          </ac:picMkLst>
        </pc:picChg>
        <pc:cxnChg chg="mod">
          <ac:chgData name="Krishna, Tushar" userId="2f8b3b63-7f05-4567-a420-9d780c56f9c3" providerId="ADAL" clId="{9D22BF93-C6B9-6641-A363-2D3A8096EB06}" dt="2024-01-16T16:17:12.067" v="6034"/>
          <ac:cxnSpMkLst>
            <pc:docMk/>
            <pc:sldMk cId="3278243936" sldId="1788"/>
            <ac:cxnSpMk id="11" creationId="{D94AFA6F-5003-4745-379F-D3CC1DB2B7F5}"/>
          </ac:cxnSpMkLst>
        </pc:cxnChg>
        <pc:cxnChg chg="mod">
          <ac:chgData name="Krishna, Tushar" userId="2f8b3b63-7f05-4567-a420-9d780c56f9c3" providerId="ADAL" clId="{9D22BF93-C6B9-6641-A363-2D3A8096EB06}" dt="2024-01-16T16:17:12.067" v="6034"/>
          <ac:cxnSpMkLst>
            <pc:docMk/>
            <pc:sldMk cId="3278243936" sldId="1788"/>
            <ac:cxnSpMk id="14" creationId="{DFA7DE62-7B22-EACB-BBF8-3525D883FD10}"/>
          </ac:cxnSpMkLst>
        </pc:cxnChg>
      </pc:sldChg>
      <pc:sldChg chg="addSp delSp modSp add mod modAnim">
        <pc:chgData name="Krishna, Tushar" userId="2f8b3b63-7f05-4567-a420-9d780c56f9c3" providerId="ADAL" clId="{9D22BF93-C6B9-6641-A363-2D3A8096EB06}" dt="2024-01-16T17:31:25.918" v="8332"/>
        <pc:sldMkLst>
          <pc:docMk/>
          <pc:sldMk cId="995693362" sldId="1791"/>
        </pc:sldMkLst>
        <pc:spChg chg="add mod">
          <ac:chgData name="Krishna, Tushar" userId="2f8b3b63-7f05-4567-a420-9d780c56f9c3" providerId="ADAL" clId="{9D22BF93-C6B9-6641-A363-2D3A8096EB06}" dt="2024-01-16T17:27:22.066" v="8293" actId="207"/>
          <ac:spMkLst>
            <pc:docMk/>
            <pc:sldMk cId="995693362" sldId="1791"/>
            <ac:spMk id="3" creationId="{E420C7D0-A6B8-6548-C061-F99877D78ABE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995693362" sldId="1791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6T17:27:24.273" v="8294" actId="207"/>
          <ac:spMkLst>
            <pc:docMk/>
            <pc:sldMk cId="995693362" sldId="1791"/>
            <ac:spMk id="5" creationId="{0DE8A33F-8B99-FB93-5FB3-23A968BC7A32}"/>
          </ac:spMkLst>
        </pc:spChg>
        <pc:spChg chg="mod">
          <ac:chgData name="Krishna, Tushar" userId="2f8b3b63-7f05-4567-a420-9d780c56f9c3" providerId="ADAL" clId="{9D22BF93-C6B9-6641-A363-2D3A8096EB06}" dt="2024-01-16T16:15:18.330" v="6009" actId="113"/>
          <ac:spMkLst>
            <pc:docMk/>
            <pc:sldMk cId="995693362" sldId="1791"/>
            <ac:spMk id="12" creationId="{6C2DDD68-D166-132B-828F-397C38AB4135}"/>
          </ac:spMkLst>
        </pc:spChg>
      </pc:sldChg>
      <pc:sldChg chg="delSp add del">
        <pc:chgData name="Krishna, Tushar" userId="2f8b3b63-7f05-4567-a420-9d780c56f9c3" providerId="ADAL" clId="{9D22BF93-C6B9-6641-A363-2D3A8096EB06}" dt="2024-01-15T16:56:04.008" v="2541" actId="2696"/>
        <pc:sldMkLst>
          <pc:docMk/>
          <pc:sldMk cId="723937809" sldId="179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723937809" sldId="1792"/>
            <ac:spMk id="4" creationId="{AA948294-CA67-CDF5-7B61-DCC781910952}"/>
          </ac:spMkLst>
        </pc:spChg>
      </pc:sldChg>
      <pc:sldChg chg="delSp add del">
        <pc:chgData name="Krishna, Tushar" userId="2f8b3b63-7f05-4567-a420-9d780c56f9c3" providerId="ADAL" clId="{9D22BF93-C6B9-6641-A363-2D3A8096EB06}" dt="2024-01-15T16:56:13.122" v="2545" actId="2696"/>
        <pc:sldMkLst>
          <pc:docMk/>
          <pc:sldMk cId="1297443900" sldId="179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297443900" sldId="1793"/>
            <ac:spMk id="19" creationId="{04E3F43B-AAD1-097A-548F-8873E96AB7F8}"/>
          </ac:spMkLst>
        </pc:spChg>
      </pc:sldChg>
      <pc:sldChg chg="addSp delSp modSp add mod delAnim">
        <pc:chgData name="Krishna, Tushar" userId="2f8b3b63-7f05-4567-a420-9d780c56f9c3" providerId="ADAL" clId="{9D22BF93-C6B9-6641-A363-2D3A8096EB06}" dt="2024-01-16T16:33:16.974" v="6587" actId="478"/>
        <pc:sldMkLst>
          <pc:docMk/>
          <pc:sldMk cId="1814276628" sldId="1793"/>
        </pc:sldMkLst>
        <pc:spChg chg="add del mod">
          <ac:chgData name="Krishna, Tushar" userId="2f8b3b63-7f05-4567-a420-9d780c56f9c3" providerId="ADAL" clId="{9D22BF93-C6B9-6641-A363-2D3A8096EB06}" dt="2024-01-16T16:33:16.974" v="6587" actId="478"/>
          <ac:spMkLst>
            <pc:docMk/>
            <pc:sldMk cId="1814276628" sldId="1793"/>
            <ac:spMk id="6" creationId="{0028A818-BA36-C46C-7644-6C29B6D67272}"/>
          </ac:spMkLst>
        </pc:spChg>
        <pc:spChg chg="del">
          <ac:chgData name="Krishna, Tushar" userId="2f8b3b63-7f05-4567-a420-9d780c56f9c3" providerId="ADAL" clId="{9D22BF93-C6B9-6641-A363-2D3A8096EB06}" dt="2024-01-16T16:33:16.974" v="6587" actId="478"/>
          <ac:spMkLst>
            <pc:docMk/>
            <pc:sldMk cId="1814276628" sldId="1793"/>
            <ac:spMk id="9" creationId="{A1E5500A-BADD-8392-E9D8-047A5E6F78D4}"/>
          </ac:spMkLst>
        </pc:spChg>
      </pc:sldChg>
      <pc:sldChg chg="add del">
        <pc:chgData name="Krishna, Tushar" userId="2f8b3b63-7f05-4567-a420-9d780c56f9c3" providerId="ADAL" clId="{9D22BF93-C6B9-6641-A363-2D3A8096EB06}" dt="2024-01-15T16:56:21.191" v="2547"/>
        <pc:sldMkLst>
          <pc:docMk/>
          <pc:sldMk cId="3217114014" sldId="1793"/>
        </pc:sldMkLst>
      </pc:sldChg>
      <pc:sldChg chg="delSp add del">
        <pc:chgData name="Krishna, Tushar" userId="2f8b3b63-7f05-4567-a420-9d780c56f9c3" providerId="ADAL" clId="{9D22BF93-C6B9-6641-A363-2D3A8096EB06}" dt="2024-01-16T16:34:21.848" v="6598" actId="2696"/>
        <pc:sldMkLst>
          <pc:docMk/>
          <pc:sldMk cId="771468106" sldId="182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771468106" sldId="1829"/>
            <ac:spMk id="4" creationId="{AA948294-CA67-CDF5-7B61-DCC781910952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6:36:28.439" v="6611" actId="1076"/>
        <pc:sldMkLst>
          <pc:docMk/>
          <pc:sldMk cId="1730553646" sldId="1894"/>
        </pc:sldMkLst>
        <pc:spChg chg="mod">
          <ac:chgData name="Krishna, Tushar" userId="2f8b3b63-7f05-4567-a420-9d780c56f9c3" providerId="ADAL" clId="{9D22BF93-C6B9-6641-A363-2D3A8096EB06}" dt="2024-01-16T16:36:17.185" v="6608" actId="404"/>
          <ac:spMkLst>
            <pc:docMk/>
            <pc:sldMk cId="1730553646" sldId="1894"/>
            <ac:spMk id="3" creationId="{39DCB31F-1D88-5DAA-D187-2F491A213D8F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730553646" sldId="1894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36:28.439" v="6611" actId="1076"/>
          <ac:spMkLst>
            <pc:docMk/>
            <pc:sldMk cId="1730553646" sldId="1894"/>
            <ac:spMk id="13" creationId="{DF0CC1CF-615E-83B0-8DED-279DBD607960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6:37:00.827" v="6624" actId="207"/>
        <pc:sldMkLst>
          <pc:docMk/>
          <pc:sldMk cId="2296895077" sldId="189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296895077" sldId="1895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36:35.535" v="6614" actId="20577"/>
          <ac:spMkLst>
            <pc:docMk/>
            <pc:sldMk cId="2296895077" sldId="1895"/>
            <ac:spMk id="22" creationId="{4BB6BEB7-7AE5-A135-E4C5-640972B676AA}"/>
          </ac:spMkLst>
        </pc:spChg>
        <pc:spChg chg="mod">
          <ac:chgData name="Krishna, Tushar" userId="2f8b3b63-7f05-4567-a420-9d780c56f9c3" providerId="ADAL" clId="{9D22BF93-C6B9-6641-A363-2D3A8096EB06}" dt="2024-01-16T16:36:38.268" v="6615" actId="14100"/>
          <ac:spMkLst>
            <pc:docMk/>
            <pc:sldMk cId="2296895077" sldId="1895"/>
            <ac:spMk id="51" creationId="{3F8699DD-98C7-94B5-F51B-00604DF47648}"/>
          </ac:spMkLst>
        </pc:spChg>
        <pc:spChg chg="mod">
          <ac:chgData name="Krishna, Tushar" userId="2f8b3b63-7f05-4567-a420-9d780c56f9c3" providerId="ADAL" clId="{9D22BF93-C6B9-6641-A363-2D3A8096EB06}" dt="2024-01-16T16:36:44.954" v="6618" actId="20577"/>
          <ac:spMkLst>
            <pc:docMk/>
            <pc:sldMk cId="2296895077" sldId="1895"/>
            <ac:spMk id="52" creationId="{4C571C71-9985-318E-6F24-521BBA929410}"/>
          </ac:spMkLst>
        </pc:spChg>
        <pc:spChg chg="mod">
          <ac:chgData name="Krishna, Tushar" userId="2f8b3b63-7f05-4567-a420-9d780c56f9c3" providerId="ADAL" clId="{9D22BF93-C6B9-6641-A363-2D3A8096EB06}" dt="2024-01-16T16:36:47.292" v="6621" actId="5793"/>
          <ac:spMkLst>
            <pc:docMk/>
            <pc:sldMk cId="2296895077" sldId="1895"/>
            <ac:spMk id="53" creationId="{2C41BCF9-F585-9CE7-7984-943B69C79EDE}"/>
          </ac:spMkLst>
        </pc:spChg>
        <pc:spChg chg="mod">
          <ac:chgData name="Krishna, Tushar" userId="2f8b3b63-7f05-4567-a420-9d780c56f9c3" providerId="ADAL" clId="{9D22BF93-C6B9-6641-A363-2D3A8096EB06}" dt="2024-01-16T16:36:48.271" v="6622" actId="20577"/>
          <ac:spMkLst>
            <pc:docMk/>
            <pc:sldMk cId="2296895077" sldId="1895"/>
            <ac:spMk id="54" creationId="{285BFB13-7897-D4FF-7A3B-AD1D888467D3}"/>
          </ac:spMkLst>
        </pc:spChg>
        <pc:spChg chg="mod">
          <ac:chgData name="Krishna, Tushar" userId="2f8b3b63-7f05-4567-a420-9d780c56f9c3" providerId="ADAL" clId="{9D22BF93-C6B9-6641-A363-2D3A8096EB06}" dt="2024-01-16T16:37:00.827" v="6624" actId="207"/>
          <ac:spMkLst>
            <pc:docMk/>
            <pc:sldMk cId="2296895077" sldId="1895"/>
            <ac:spMk id="106" creationId="{F7FAF113-8BB1-CB4D-7EB3-7A5681EA35A2}"/>
          </ac:spMkLst>
        </pc:spChg>
      </pc:sldChg>
      <pc:sldChg chg="addSp delSp modSp add del mod delAnim modAnim">
        <pc:chgData name="Krishna, Tushar" userId="2f8b3b63-7f05-4567-a420-9d780c56f9c3" providerId="ADAL" clId="{9D22BF93-C6B9-6641-A363-2D3A8096EB06}" dt="2024-01-16T16:58:22.716" v="7122" actId="2696"/>
        <pc:sldMkLst>
          <pc:docMk/>
          <pc:sldMk cId="384633313" sldId="1897"/>
        </pc:sldMkLst>
        <pc:spChg chg="mod">
          <ac:chgData name="Krishna, Tushar" userId="2f8b3b63-7f05-4567-a420-9d780c56f9c3" providerId="ADAL" clId="{9D22BF93-C6B9-6641-A363-2D3A8096EB06}" dt="2024-01-16T16:42:01.564" v="6757" actId="20577"/>
          <ac:spMkLst>
            <pc:docMk/>
            <pc:sldMk cId="384633313" sldId="1897"/>
            <ac:spMk id="2" creationId="{85D161CF-56F6-BD7C-39CD-E6179119A999}"/>
          </ac:spMkLst>
        </pc:spChg>
        <pc:spChg chg="add del mod">
          <ac:chgData name="Krishna, Tushar" userId="2f8b3b63-7f05-4567-a420-9d780c56f9c3" providerId="ADAL" clId="{9D22BF93-C6B9-6641-A363-2D3A8096EB06}" dt="2024-01-16T16:43:29.212" v="6778" actId="478"/>
          <ac:spMkLst>
            <pc:docMk/>
            <pc:sldMk cId="384633313" sldId="1897"/>
            <ac:spMk id="3" creationId="{A503E1B8-F19D-FBCC-26F9-195E764C02E3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84633313" sldId="1897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6T16:43:47.306" v="6805" actId="207"/>
          <ac:spMkLst>
            <pc:docMk/>
            <pc:sldMk cId="384633313" sldId="1897"/>
            <ac:spMk id="7" creationId="{FFA89843-B509-B9B7-4F48-ACE5EB897792}"/>
          </ac:spMkLst>
        </pc:spChg>
        <pc:spChg chg="mod">
          <ac:chgData name="Krishna, Tushar" userId="2f8b3b63-7f05-4567-a420-9d780c56f9c3" providerId="ADAL" clId="{9D22BF93-C6B9-6641-A363-2D3A8096EB06}" dt="2024-01-16T16:43:59.974" v="6810" actId="1076"/>
          <ac:spMkLst>
            <pc:docMk/>
            <pc:sldMk cId="384633313" sldId="1897"/>
            <ac:spMk id="8" creationId="{E88F6697-375D-C8C3-4A9A-9DAFEA8EEC2C}"/>
          </ac:spMkLst>
        </pc:spChg>
        <pc:spChg chg="add mod">
          <ac:chgData name="Krishna, Tushar" userId="2f8b3b63-7f05-4567-a420-9d780c56f9c3" providerId="ADAL" clId="{9D22BF93-C6B9-6641-A363-2D3A8096EB06}" dt="2024-01-16T16:43:47.306" v="6805" actId="207"/>
          <ac:spMkLst>
            <pc:docMk/>
            <pc:sldMk cId="384633313" sldId="1897"/>
            <ac:spMk id="9" creationId="{50C26D8C-0ED7-E8A0-E2BB-FE223B4AA22B}"/>
          </ac:spMkLst>
        </pc:spChg>
      </pc:sldChg>
      <pc:sldChg chg="addSp delSp modSp add del mod addAnim delAnim modAnim">
        <pc:chgData name="Krishna, Tushar" userId="2f8b3b63-7f05-4567-a420-9d780c56f9c3" providerId="ADAL" clId="{9D22BF93-C6B9-6641-A363-2D3A8096EB06}" dt="2024-01-16T17:05:42.595" v="7234" actId="2696"/>
        <pc:sldMkLst>
          <pc:docMk/>
          <pc:sldMk cId="2582768614" sldId="1898"/>
        </pc:sldMkLst>
        <pc:spChg chg="add del mod">
          <ac:chgData name="Krishna, Tushar" userId="2f8b3b63-7f05-4567-a420-9d780c56f9c3" providerId="ADAL" clId="{9D22BF93-C6B9-6641-A363-2D3A8096EB06}" dt="2024-01-16T17:03:51.488" v="7168" actId="478"/>
          <ac:spMkLst>
            <pc:docMk/>
            <pc:sldMk cId="2582768614" sldId="1898"/>
            <ac:spMk id="3" creationId="{59D5B131-ABD7-69A1-E2D9-99E788AF4DF1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582768614" sldId="1898"/>
            <ac:spMk id="4" creationId="{AA948294-CA67-CDF5-7B61-DCC781910952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5" creationId="{C3328EA3-C9C0-62C2-540D-806E60E826CD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7" creationId="{CB7C129C-9670-27BE-ABBB-F4BF51885C09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8" creationId="{B99C2CF2-631F-82C9-D4B3-9F340E4D7049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9" creationId="{F3ED2ED1-5AA2-1BEA-BE4E-0A9F5C47BC53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10" creationId="{DE07B84C-00C2-FFBF-CA9F-65C5D03983B5}"/>
          </ac:spMkLst>
        </pc:spChg>
        <pc:spChg chg="add del mod">
          <ac:chgData name="Krishna, Tushar" userId="2f8b3b63-7f05-4567-a420-9d780c56f9c3" providerId="ADAL" clId="{9D22BF93-C6B9-6641-A363-2D3A8096EB06}" dt="2024-01-16T17:02:42.324" v="7162" actId="478"/>
          <ac:spMkLst>
            <pc:docMk/>
            <pc:sldMk cId="2582768614" sldId="1898"/>
            <ac:spMk id="12" creationId="{4E7DC279-9DD1-0E09-8085-062E4881DFDF}"/>
          </ac:spMkLst>
        </pc:spChg>
        <pc:spChg chg="del mod">
          <ac:chgData name="Krishna, Tushar" userId="2f8b3b63-7f05-4567-a420-9d780c56f9c3" providerId="ADAL" clId="{9D22BF93-C6B9-6641-A363-2D3A8096EB06}" dt="2024-01-16T17:03:45.455" v="7167" actId="478"/>
          <ac:spMkLst>
            <pc:docMk/>
            <pc:sldMk cId="2582768614" sldId="1898"/>
            <ac:spMk id="21" creationId="{C4BB3B95-E603-4B0F-3981-7A845A79CA10}"/>
          </ac:spMkLst>
        </pc:spChg>
        <pc:spChg chg="del mod">
          <ac:chgData name="Krishna, Tushar" userId="2f8b3b63-7f05-4567-a420-9d780c56f9c3" providerId="ADAL" clId="{9D22BF93-C6B9-6641-A363-2D3A8096EB06}" dt="2024-01-16T17:03:51.488" v="7168" actId="478"/>
          <ac:spMkLst>
            <pc:docMk/>
            <pc:sldMk cId="2582768614" sldId="1898"/>
            <ac:spMk id="24" creationId="{4353F8F4-225B-C736-4132-71AD65E443CE}"/>
          </ac:spMkLst>
        </pc:spChg>
        <pc:grpChg chg="add del">
          <ac:chgData name="Krishna, Tushar" userId="2f8b3b63-7f05-4567-a420-9d780c56f9c3" providerId="ADAL" clId="{9D22BF93-C6B9-6641-A363-2D3A8096EB06}" dt="2024-01-16T16:45:04.432" v="6824" actId="478"/>
          <ac:grpSpMkLst>
            <pc:docMk/>
            <pc:sldMk cId="2582768614" sldId="1898"/>
            <ac:grpSpMk id="25" creationId="{1045D635-1DC8-39A5-13F1-65E52C942A0B}"/>
          </ac:grpSpMkLst>
        </pc:grpChg>
        <pc:picChg chg="add del mod">
          <ac:chgData name="Krishna, Tushar" userId="2f8b3b63-7f05-4567-a420-9d780c56f9c3" providerId="ADAL" clId="{9D22BF93-C6B9-6641-A363-2D3A8096EB06}" dt="2024-01-16T17:02:42.324" v="7162" actId="478"/>
          <ac:picMkLst>
            <pc:docMk/>
            <pc:sldMk cId="2582768614" sldId="1898"/>
            <ac:picMk id="6" creationId="{F783B2C4-6732-52F4-9B3D-F4BB19C0D1DE}"/>
          </ac:picMkLst>
        </pc:picChg>
        <pc:picChg chg="add del mod">
          <ac:chgData name="Krishna, Tushar" userId="2f8b3b63-7f05-4567-a420-9d780c56f9c3" providerId="ADAL" clId="{9D22BF93-C6B9-6641-A363-2D3A8096EB06}" dt="2024-01-16T17:03:52.689" v="7169" actId="478"/>
          <ac:picMkLst>
            <pc:docMk/>
            <pc:sldMk cId="2582768614" sldId="1898"/>
            <ac:picMk id="13" creationId="{97B634F3-5350-EEAA-64AF-A8149618B37B}"/>
          </ac:picMkLst>
        </pc:picChg>
        <pc:picChg chg="del mod">
          <ac:chgData name="Krishna, Tushar" userId="2f8b3b63-7f05-4567-a420-9d780c56f9c3" providerId="ADAL" clId="{9D22BF93-C6B9-6641-A363-2D3A8096EB06}" dt="2024-01-16T17:03:51.488" v="7168" actId="478"/>
          <ac:picMkLst>
            <pc:docMk/>
            <pc:sldMk cId="2582768614" sldId="1898"/>
            <ac:picMk id="20" creationId="{8BC2CABB-9E73-2F3D-D90C-05B149091450}"/>
          </ac:picMkLst>
        </pc:picChg>
        <pc:cxnChg chg="add del mod">
          <ac:chgData name="Krishna, Tushar" userId="2f8b3b63-7f05-4567-a420-9d780c56f9c3" providerId="ADAL" clId="{9D22BF93-C6B9-6641-A363-2D3A8096EB06}" dt="2024-01-16T17:02:42.324" v="7162" actId="478"/>
          <ac:cxnSpMkLst>
            <pc:docMk/>
            <pc:sldMk cId="2582768614" sldId="1898"/>
            <ac:cxnSpMk id="11" creationId="{E45820FC-112B-E4A3-FD84-36845D17F608}"/>
          </ac:cxnSpMkLst>
        </pc:cxnChg>
      </pc:sldChg>
      <pc:sldChg chg="addSp delSp modSp add mod modAnim">
        <pc:chgData name="Krishna, Tushar" userId="2f8b3b63-7f05-4567-a420-9d780c56f9c3" providerId="ADAL" clId="{9D22BF93-C6B9-6641-A363-2D3A8096EB06}" dt="2024-01-16T17:43:23.234" v="8894" actId="208"/>
        <pc:sldMkLst>
          <pc:docMk/>
          <pc:sldMk cId="2952641167" sldId="1900"/>
        </pc:sldMkLst>
        <pc:spChg chg="add mod">
          <ac:chgData name="Krishna, Tushar" userId="2f8b3b63-7f05-4567-a420-9d780c56f9c3" providerId="ADAL" clId="{9D22BF93-C6B9-6641-A363-2D3A8096EB06}" dt="2024-01-16T17:42:36.856" v="8883" actId="1037"/>
          <ac:spMkLst>
            <pc:docMk/>
            <pc:sldMk cId="2952641167" sldId="1900"/>
            <ac:spMk id="3" creationId="{8D4CEB30-D019-53B1-9960-08651E29F734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952641167" sldId="1900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37:21.287" v="6627" actId="20577"/>
          <ac:spMkLst>
            <pc:docMk/>
            <pc:sldMk cId="2952641167" sldId="1900"/>
            <ac:spMk id="14" creationId="{68F3B463-586A-1C3A-3097-4399F5FBEE25}"/>
          </ac:spMkLst>
        </pc:spChg>
        <pc:spChg chg="mod">
          <ac:chgData name="Krishna, Tushar" userId="2f8b3b63-7f05-4567-a420-9d780c56f9c3" providerId="ADAL" clId="{9D22BF93-C6B9-6641-A363-2D3A8096EB06}" dt="2024-01-16T17:43:23.234" v="8894" actId="208"/>
          <ac:spMkLst>
            <pc:docMk/>
            <pc:sldMk cId="2952641167" sldId="1900"/>
            <ac:spMk id="23" creationId="{2539E4C6-390F-F064-0E9E-35F62413CB37}"/>
          </ac:spMkLst>
        </pc:spChg>
      </pc:sldChg>
      <pc:sldChg chg="addSp delSp modSp add mod delAnim modAnim">
        <pc:chgData name="Krishna, Tushar" userId="2f8b3b63-7f05-4567-a420-9d780c56f9c3" providerId="ADAL" clId="{9D22BF93-C6B9-6641-A363-2D3A8096EB06}" dt="2024-01-16T17:43:27.778" v="8897" actId="207"/>
        <pc:sldMkLst>
          <pc:docMk/>
          <pc:sldMk cId="562356661" sldId="1901"/>
        </pc:sldMkLst>
        <pc:spChg chg="add del mod">
          <ac:chgData name="Krishna, Tushar" userId="2f8b3b63-7f05-4567-a420-9d780c56f9c3" providerId="ADAL" clId="{9D22BF93-C6B9-6641-A363-2D3A8096EB06}" dt="2024-01-16T17:41:46.980" v="8865" actId="21"/>
          <ac:spMkLst>
            <pc:docMk/>
            <pc:sldMk cId="562356661" sldId="1901"/>
            <ac:spMk id="3" creationId="{8C648AB5-0871-09B5-312B-F1DADF299EA3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562356661" sldId="1901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5" creationId="{393EED0E-D33D-AA1C-4D44-03B968CBD412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6" creationId="{1E233B28-3BA2-BEB1-0F5B-C212A7014E66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7" creationId="{A7DFA799-9E30-9796-BA28-E89B2F065CDE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8" creationId="{FD585BE2-C287-CAD9-BE0F-82420A4C475F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9" creationId="{95F34184-EDF4-62A8-036B-C97CFC4FC56B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10" creationId="{4AC043B0-FC6A-142D-945D-B01AECA2231A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11" creationId="{005297BD-739A-850A-1335-3582EAE0D42B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13" creationId="{F4635E8E-3F24-A019-69B9-01C6B83FA06C}"/>
          </ac:spMkLst>
        </pc:spChg>
        <pc:spChg chg="mod">
          <ac:chgData name="Krishna, Tushar" userId="2f8b3b63-7f05-4567-a420-9d780c56f9c3" providerId="ADAL" clId="{9D22BF93-C6B9-6641-A363-2D3A8096EB06}" dt="2024-01-16T16:37:27.841" v="6629" actId="20577"/>
          <ac:spMkLst>
            <pc:docMk/>
            <pc:sldMk cId="562356661" sldId="1901"/>
            <ac:spMk id="14" creationId="{68F3B463-586A-1C3A-3097-4399F5FBEE25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18" creationId="{9774C68C-0D02-88AF-84B4-25EE8551C8D7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19" creationId="{8964504D-743B-3FC8-F625-79EE14A408BB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20" creationId="{398D5560-D55C-7FF9-D7B0-E20EE719D963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21" creationId="{9487D4F9-0FE3-6293-29C1-DFE5AC1189A9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22" creationId="{0A1C42AB-10E0-73CF-FBCD-4584E7358256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27" creationId="{8536CB2F-9153-D682-AAE2-BF18976358C0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33" creationId="{43CBA364-5776-E045-9B8E-3FAADE1DC71B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36" creationId="{683C49E5-1C10-7B6B-35FC-DBAD2F02156F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37" creationId="{5AB52BD6-2439-0399-19C6-0D9145B695F8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38" creationId="{F66DD429-1C13-5155-8E64-E9BC61B95407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2" creationId="{C04255C9-6310-4BB1-CF15-8804B8A8D17A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4" creationId="{CFAF9D5F-A922-C6AC-4A6F-64197825819E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5" creationId="{36E4AC93-E777-DC07-22A0-C351378B9C00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6" creationId="{F150ACA3-2A32-A6B2-B594-2266F647E84B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7" creationId="{C68DA32D-A1B6-CFFF-B32E-49263C5CC6F6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8" creationId="{2932D7A2-A1B4-C32D-EDE7-517390B5CFA3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49" creationId="{C129126E-C5CA-9127-7651-279798DCE255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50" creationId="{6171BFA6-C3F0-5CD8-D579-842A9C08F90A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51" creationId="{18561357-1D5D-CE7F-BA10-6A5D8C63988C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52" creationId="{0D308AF0-33A3-1B2A-7579-A50D29A70B67}"/>
          </ac:spMkLst>
        </pc:spChg>
        <pc:spChg chg="mod">
          <ac:chgData name="Krishna, Tushar" userId="2f8b3b63-7f05-4567-a420-9d780c56f9c3" providerId="ADAL" clId="{9D22BF93-C6B9-6641-A363-2D3A8096EB06}" dt="2024-01-16T17:40:01.205" v="8704" actId="2085"/>
          <ac:spMkLst>
            <pc:docMk/>
            <pc:sldMk cId="562356661" sldId="1901"/>
            <ac:spMk id="53" creationId="{0AC72AC7-8FE9-DA48-606C-B13265B6618E}"/>
          </ac:spMkLst>
        </pc:spChg>
        <pc:spChg chg="mod topLvl">
          <ac:chgData name="Krishna, Tushar" userId="2f8b3b63-7f05-4567-a420-9d780c56f9c3" providerId="ADAL" clId="{9D22BF93-C6B9-6641-A363-2D3A8096EB06}" dt="2024-01-16T17:40:05.169" v="8707" actId="1038"/>
          <ac:spMkLst>
            <pc:docMk/>
            <pc:sldMk cId="562356661" sldId="1901"/>
            <ac:spMk id="55" creationId="{A8DE9FD3-4095-A7DC-76B1-808977B4D526}"/>
          </ac:spMkLst>
        </pc:spChg>
        <pc:spChg chg="del topLvl">
          <ac:chgData name="Krishna, Tushar" userId="2f8b3b63-7f05-4567-a420-9d780c56f9c3" providerId="ADAL" clId="{9D22BF93-C6B9-6641-A363-2D3A8096EB06}" dt="2024-01-16T17:39:58.127" v="8703" actId="478"/>
          <ac:spMkLst>
            <pc:docMk/>
            <pc:sldMk cId="562356661" sldId="1901"/>
            <ac:spMk id="56" creationId="{4F4074DE-0BE5-2C2E-BD55-0CE62CBA3DBD}"/>
          </ac:spMkLst>
        </pc:spChg>
        <pc:spChg chg="mod">
          <ac:chgData name="Krishna, Tushar" userId="2f8b3b63-7f05-4567-a420-9d780c56f9c3" providerId="ADAL" clId="{9D22BF93-C6B9-6641-A363-2D3A8096EB06}" dt="2024-01-16T17:43:27.778" v="8897" actId="207"/>
          <ac:spMkLst>
            <pc:docMk/>
            <pc:sldMk cId="562356661" sldId="1901"/>
            <ac:spMk id="59" creationId="{D862A246-B2CE-3047-E284-826A3653D02D}"/>
          </ac:spMkLst>
        </pc:spChg>
        <pc:spChg chg="mod">
          <ac:chgData name="Krishna, Tushar" userId="2f8b3b63-7f05-4567-a420-9d780c56f9c3" providerId="ADAL" clId="{9D22BF93-C6B9-6641-A363-2D3A8096EB06}" dt="2024-01-14T03:24:20.898" v="206" actId="404"/>
          <ac:spMkLst>
            <pc:docMk/>
            <pc:sldMk cId="562356661" sldId="1901"/>
            <ac:spMk id="62" creationId="{9B6CF207-00C8-BFA1-0EFD-86EDEB29DA4D}"/>
          </ac:spMkLst>
        </pc:spChg>
        <pc:spChg chg="mod">
          <ac:chgData name="Krishna, Tushar" userId="2f8b3b63-7f05-4567-a420-9d780c56f9c3" providerId="ADAL" clId="{9D22BF93-C6B9-6641-A363-2D3A8096EB06}" dt="2024-01-15T19:36:52.468" v="4310" actId="207"/>
          <ac:spMkLst>
            <pc:docMk/>
            <pc:sldMk cId="562356661" sldId="1901"/>
            <ac:spMk id="64" creationId="{B0BE6469-C07E-ED50-F00A-879C567278F2}"/>
          </ac:spMkLst>
        </pc:spChg>
        <pc:grpChg chg="del">
          <ac:chgData name="Krishna, Tushar" userId="2f8b3b63-7f05-4567-a420-9d780c56f9c3" providerId="ADAL" clId="{9D22BF93-C6B9-6641-A363-2D3A8096EB06}" dt="2024-01-16T17:39:58.127" v="8703" actId="478"/>
          <ac:grpSpMkLst>
            <pc:docMk/>
            <pc:sldMk cId="562356661" sldId="1901"/>
            <ac:grpSpMk id="54" creationId="{EB962D1F-6140-E81D-F920-86B4D64834EB}"/>
          </ac:grpSpMkLst>
        </pc:grpChg>
        <pc:cxnChg chg="mod">
          <ac:chgData name="Krishna, Tushar" userId="2f8b3b63-7f05-4567-a420-9d780c56f9c3" providerId="ADAL" clId="{9D22BF93-C6B9-6641-A363-2D3A8096EB06}" dt="2024-01-14T03:24:20.898" v="206" actId="404"/>
          <ac:cxnSpMkLst>
            <pc:docMk/>
            <pc:sldMk cId="562356661" sldId="1901"/>
            <ac:cxnSpMk id="16" creationId="{CAD77706-195C-0544-0065-5AD78B73F1BA}"/>
          </ac:cxnSpMkLst>
        </pc:cxnChg>
      </pc:sldChg>
      <pc:sldChg chg="delSp modSp add mod">
        <pc:chgData name="Krishna, Tushar" userId="2f8b3b63-7f05-4567-a420-9d780c56f9c3" providerId="ADAL" clId="{9D22BF93-C6B9-6641-A363-2D3A8096EB06}" dt="2024-01-16T16:34:53.408" v="6603" actId="404"/>
        <pc:sldMkLst>
          <pc:docMk/>
          <pc:sldMk cId="4099842758" sldId="190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099842758" sldId="1902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34:53.408" v="6603" actId="404"/>
          <ac:spMkLst>
            <pc:docMk/>
            <pc:sldMk cId="4099842758" sldId="1902"/>
            <ac:spMk id="6" creationId="{EA04E4A8-5F98-D820-9AF0-1C21FB520987}"/>
          </ac:spMkLst>
        </pc:spChg>
      </pc:sldChg>
      <pc:sldChg chg="delSp modSp add mod modAnim">
        <pc:chgData name="Krishna, Tushar" userId="2f8b3b63-7f05-4567-a420-9d780c56f9c3" providerId="ADAL" clId="{9D22BF93-C6B9-6641-A363-2D3A8096EB06}" dt="2024-01-16T16:36:00.319" v="6606" actId="1076"/>
        <pc:sldMkLst>
          <pc:docMk/>
          <pc:sldMk cId="1713520455" sldId="1903"/>
        </pc:sldMkLst>
        <pc:spChg chg="mod">
          <ac:chgData name="Krishna, Tushar" userId="2f8b3b63-7f05-4567-a420-9d780c56f9c3" providerId="ADAL" clId="{9D22BF93-C6B9-6641-A363-2D3A8096EB06}" dt="2024-01-16T16:36:00.319" v="6606" actId="1076"/>
          <ac:spMkLst>
            <pc:docMk/>
            <pc:sldMk cId="1713520455" sldId="1903"/>
            <ac:spMk id="3" creationId="{5AF9E36A-92DB-AF5F-2754-D84DAC23CA1E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713520455" sldId="1903"/>
            <ac:spMk id="4" creationId="{AA948294-CA67-CDF5-7B61-DCC781910952}"/>
          </ac:spMkLst>
        </pc:spChg>
        <pc:picChg chg="del">
          <ac:chgData name="Krishna, Tushar" userId="2f8b3b63-7f05-4567-a420-9d780c56f9c3" providerId="ADAL" clId="{9D22BF93-C6B9-6641-A363-2D3A8096EB06}" dt="2024-01-16T16:35:55.189" v="6604" actId="478"/>
          <ac:picMkLst>
            <pc:docMk/>
            <pc:sldMk cId="1713520455" sldId="1903"/>
            <ac:picMk id="1028" creationId="{BB48EE2D-5861-BF46-8886-FE15674675FB}"/>
          </ac:picMkLst>
        </pc:picChg>
      </pc:sldChg>
      <pc:sldChg chg="modSp add mod">
        <pc:chgData name="Krishna, Tushar" userId="2f8b3b63-7f05-4567-a420-9d780c56f9c3" providerId="ADAL" clId="{9D22BF93-C6B9-6641-A363-2D3A8096EB06}" dt="2024-01-16T17:44:22.807" v="8907" actId="207"/>
        <pc:sldMkLst>
          <pc:docMk/>
          <pc:sldMk cId="933469519" sldId="1904"/>
        </pc:sldMkLst>
        <pc:spChg chg="mod">
          <ac:chgData name="Krishna, Tushar" userId="2f8b3b63-7f05-4567-a420-9d780c56f9c3" providerId="ADAL" clId="{9D22BF93-C6B9-6641-A363-2D3A8096EB06}" dt="2024-01-16T17:44:22.807" v="8907" actId="207"/>
          <ac:spMkLst>
            <pc:docMk/>
            <pc:sldMk cId="933469519" sldId="1904"/>
            <ac:spMk id="38" creationId="{C250A47C-C595-201F-10E7-A2A55F5A707F}"/>
          </ac:spMkLst>
        </pc:spChg>
        <pc:spChg chg="mod">
          <ac:chgData name="Krishna, Tushar" userId="2f8b3b63-7f05-4567-a420-9d780c56f9c3" providerId="ADAL" clId="{9D22BF93-C6B9-6641-A363-2D3A8096EB06}" dt="2024-01-16T17:44:22.807" v="8907" actId="207"/>
          <ac:spMkLst>
            <pc:docMk/>
            <pc:sldMk cId="933469519" sldId="1904"/>
            <ac:spMk id="41" creationId="{00E7F421-4271-2EB6-485F-03C15FDEC0D4}"/>
          </ac:spMkLst>
        </pc:spChg>
        <pc:spChg chg="mod">
          <ac:chgData name="Krishna, Tushar" userId="2f8b3b63-7f05-4567-a420-9d780c56f9c3" providerId="ADAL" clId="{9D22BF93-C6B9-6641-A363-2D3A8096EB06}" dt="2024-01-16T17:44:18.408" v="8906" actId="207"/>
          <ac:spMkLst>
            <pc:docMk/>
            <pc:sldMk cId="933469519" sldId="1904"/>
            <ac:spMk id="53" creationId="{EB1749A6-643A-9087-0D72-DA3F5D51DCF8}"/>
          </ac:spMkLst>
        </pc:spChg>
        <pc:spChg chg="mod">
          <ac:chgData name="Krishna, Tushar" userId="2f8b3b63-7f05-4567-a420-9d780c56f9c3" providerId="ADAL" clId="{9D22BF93-C6B9-6641-A363-2D3A8096EB06}" dt="2024-01-16T17:44:18.408" v="8906" actId="207"/>
          <ac:spMkLst>
            <pc:docMk/>
            <pc:sldMk cId="933469519" sldId="1904"/>
            <ac:spMk id="54" creationId="{1F2C9D78-4870-9881-6E72-F5711E435F65}"/>
          </ac:spMkLst>
        </pc:spChg>
      </pc:sldChg>
      <pc:sldChg chg="addSp delSp modSp add del mod delAnim">
        <pc:chgData name="Krishna, Tushar" userId="2f8b3b63-7f05-4567-a420-9d780c56f9c3" providerId="ADAL" clId="{9D22BF93-C6B9-6641-A363-2D3A8096EB06}" dt="2024-01-16T16:44:29.266" v="6813" actId="2696"/>
        <pc:sldMkLst>
          <pc:docMk/>
          <pc:sldMk cId="2831138326" sldId="1904"/>
        </pc:sldMkLst>
        <pc:spChg chg="add mod">
          <ac:chgData name="Krishna, Tushar" userId="2f8b3b63-7f05-4567-a420-9d780c56f9c3" providerId="ADAL" clId="{9D22BF93-C6B9-6641-A363-2D3A8096EB06}" dt="2024-01-16T16:44:24.320" v="6812" actId="1076"/>
          <ac:spMkLst>
            <pc:docMk/>
            <pc:sldMk cId="2831138326" sldId="1904"/>
            <ac:spMk id="3" creationId="{1BB278E6-F71A-F97D-30E3-68D56C4C2561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31138326" sldId="1904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42:13.748" v="6758" actId="14100"/>
          <ac:spMkLst>
            <pc:docMk/>
            <pc:sldMk cId="2831138326" sldId="1904"/>
            <ac:spMk id="76" creationId="{CFF4DCD5-D746-C434-EAF6-6F6CCF3C7A0D}"/>
          </ac:spMkLst>
        </pc:spChg>
        <pc:spChg chg="del">
          <ac:chgData name="Krishna, Tushar" userId="2f8b3b63-7f05-4567-a420-9d780c56f9c3" providerId="ADAL" clId="{9D22BF93-C6B9-6641-A363-2D3A8096EB06}" dt="2024-01-16T16:42:17.173" v="6759" actId="478"/>
          <ac:spMkLst>
            <pc:docMk/>
            <pc:sldMk cId="2831138326" sldId="1904"/>
            <ac:spMk id="78" creationId="{57584881-DD1A-D0B9-F7E4-7CD2997235AE}"/>
          </ac:spMkLst>
        </pc:spChg>
      </pc:sldChg>
      <pc:sldChg chg="delSp modSp add del mod">
        <pc:chgData name="Krishna, Tushar" userId="2f8b3b63-7f05-4567-a420-9d780c56f9c3" providerId="ADAL" clId="{9D22BF93-C6B9-6641-A363-2D3A8096EB06}" dt="2024-01-16T16:56:33.420" v="7105" actId="2696"/>
        <pc:sldMkLst>
          <pc:docMk/>
          <pc:sldMk cId="2932654438" sldId="1906"/>
        </pc:sldMkLst>
        <pc:spChg chg="mod">
          <ac:chgData name="Krishna, Tushar" userId="2f8b3b63-7f05-4567-a420-9d780c56f9c3" providerId="ADAL" clId="{9D22BF93-C6B9-6641-A363-2D3A8096EB06}" dt="2024-01-16T16:54:12.986" v="7003" actId="404"/>
          <ac:spMkLst>
            <pc:docMk/>
            <pc:sldMk cId="2932654438" sldId="1906"/>
            <ac:spMk id="3" creationId="{1B5D3FA8-2A9B-1CCE-42D5-997849ABBC08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932654438" sldId="1906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4:12.986" v="7003" actId="404"/>
          <ac:spMkLst>
            <pc:docMk/>
            <pc:sldMk cId="2932654438" sldId="1906"/>
            <ac:spMk id="5" creationId="{9C6627FF-17CA-FB4D-9B1F-BC6ABB8862B5}"/>
          </ac:spMkLst>
        </pc:spChg>
        <pc:spChg chg="mod">
          <ac:chgData name="Krishna, Tushar" userId="2f8b3b63-7f05-4567-a420-9d780c56f9c3" providerId="ADAL" clId="{9D22BF93-C6B9-6641-A363-2D3A8096EB06}" dt="2024-01-16T16:54:09.671" v="7002" actId="14100"/>
          <ac:spMkLst>
            <pc:docMk/>
            <pc:sldMk cId="2932654438" sldId="1906"/>
            <ac:spMk id="7" creationId="{9D42BEBC-C3E6-9D42-0988-F918D50588A5}"/>
          </ac:spMkLst>
        </pc:spChg>
        <pc:spChg chg="mod">
          <ac:chgData name="Krishna, Tushar" userId="2f8b3b63-7f05-4567-a420-9d780c56f9c3" providerId="ADAL" clId="{9D22BF93-C6B9-6641-A363-2D3A8096EB06}" dt="2024-01-16T16:54:12.986" v="7003" actId="404"/>
          <ac:spMkLst>
            <pc:docMk/>
            <pc:sldMk cId="2932654438" sldId="1906"/>
            <ac:spMk id="8" creationId="{92A6100E-B92B-634E-B64C-33BE0D5D83A1}"/>
          </ac:spMkLst>
        </pc:spChg>
        <pc:spChg chg="mod">
          <ac:chgData name="Krishna, Tushar" userId="2f8b3b63-7f05-4567-a420-9d780c56f9c3" providerId="ADAL" clId="{9D22BF93-C6B9-6641-A363-2D3A8096EB06}" dt="2024-01-16T16:55:07.647" v="7014" actId="207"/>
          <ac:spMkLst>
            <pc:docMk/>
            <pc:sldMk cId="2932654438" sldId="1906"/>
            <ac:spMk id="9" creationId="{F7009922-0072-41B3-44DD-F86EDEE92B03}"/>
          </ac:spMkLst>
        </pc:spChg>
      </pc:sldChg>
      <pc:sldChg chg="add">
        <pc:chgData name="Krishna, Tushar" userId="2f8b3b63-7f05-4567-a420-9d780c56f9c3" providerId="ADAL" clId="{9D22BF93-C6B9-6641-A363-2D3A8096EB06}" dt="2024-01-16T16:56:50.799" v="7106"/>
        <pc:sldMkLst>
          <pc:docMk/>
          <pc:sldMk cId="3280734271" sldId="1906"/>
        </pc:sldMkLst>
      </pc:sldChg>
      <pc:sldChg chg="addSp delSp modSp add mod delAnim modAnim chgLayout">
        <pc:chgData name="Krishna, Tushar" userId="2f8b3b63-7f05-4567-a420-9d780c56f9c3" providerId="ADAL" clId="{9D22BF93-C6B9-6641-A363-2D3A8096EB06}" dt="2024-01-16T16:57:28.948" v="7112" actId="478"/>
        <pc:sldMkLst>
          <pc:docMk/>
          <pc:sldMk cId="4091400205" sldId="1908"/>
        </pc:sldMkLst>
        <pc:spChg chg="del mod">
          <ac:chgData name="Krishna, Tushar" userId="2f8b3b63-7f05-4567-a420-9d780c56f9c3" providerId="ADAL" clId="{9D22BF93-C6B9-6641-A363-2D3A8096EB06}" dt="2024-01-16T16:57:26.343" v="7110" actId="700"/>
          <ac:spMkLst>
            <pc:docMk/>
            <pc:sldMk cId="4091400205" sldId="1908"/>
            <ac:spMk id="2" creationId="{85D161CF-56F6-BD7C-39CD-E6179119A999}"/>
          </ac:spMkLst>
        </pc:spChg>
        <pc:spChg chg="add mod ord">
          <ac:chgData name="Krishna, Tushar" userId="2f8b3b63-7f05-4567-a420-9d780c56f9c3" providerId="ADAL" clId="{9D22BF93-C6B9-6641-A363-2D3A8096EB06}" dt="2024-01-16T16:57:27.285" v="7111"/>
          <ac:spMkLst>
            <pc:docMk/>
            <pc:sldMk cId="4091400205" sldId="1908"/>
            <ac:spMk id="3" creationId="{82C2499D-AA91-6DD0-30B6-D3A2C53D57E8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091400205" sldId="1908"/>
            <ac:spMk id="4" creationId="{AA948294-CA67-CDF5-7B61-DCC781910952}"/>
          </ac:spMkLst>
        </pc:spChg>
        <pc:spChg chg="add del mod ord">
          <ac:chgData name="Krishna, Tushar" userId="2f8b3b63-7f05-4567-a420-9d780c56f9c3" providerId="ADAL" clId="{9D22BF93-C6B9-6641-A363-2D3A8096EB06}" dt="2024-01-16T16:57:28.948" v="7112" actId="478"/>
          <ac:spMkLst>
            <pc:docMk/>
            <pc:sldMk cId="4091400205" sldId="1908"/>
            <ac:spMk id="5" creationId="{E6C9F729-888E-5873-0FB6-C8D813C8CCAE}"/>
          </ac:spMkLst>
        </pc:spChg>
        <pc:spChg chg="mod">
          <ac:chgData name="Krishna, Tushar" userId="2f8b3b63-7f05-4567-a420-9d780c56f9c3" providerId="ADAL" clId="{9D22BF93-C6B9-6641-A363-2D3A8096EB06}" dt="2024-01-16T16:39:14.473" v="6645" actId="20577"/>
          <ac:spMkLst>
            <pc:docMk/>
            <pc:sldMk cId="4091400205" sldId="1908"/>
            <ac:spMk id="14" creationId="{68F3B463-586A-1C3A-3097-4399F5FBEE25}"/>
          </ac:spMkLst>
        </pc:spChg>
        <pc:spChg chg="mod">
          <ac:chgData name="Krishna, Tushar" userId="2f8b3b63-7f05-4567-a420-9d780c56f9c3" providerId="ADAL" clId="{9D22BF93-C6B9-6641-A363-2D3A8096EB06}" dt="2024-01-16T16:40:59.066" v="6741" actId="113"/>
          <ac:spMkLst>
            <pc:docMk/>
            <pc:sldMk cId="4091400205" sldId="1908"/>
            <ac:spMk id="22" creationId="{0A1C42AB-10E0-73CF-FBCD-4584E7358256}"/>
          </ac:spMkLst>
        </pc:spChg>
        <pc:spChg chg="mod">
          <ac:chgData name="Krishna, Tushar" userId="2f8b3b63-7f05-4567-a420-9d780c56f9c3" providerId="ADAL" clId="{9D22BF93-C6B9-6641-A363-2D3A8096EB06}" dt="2024-01-16T16:37:07.035" v="6625" actId="404"/>
          <ac:spMkLst>
            <pc:docMk/>
            <pc:sldMk cId="4091400205" sldId="1908"/>
            <ac:spMk id="23" creationId="{2539E4C6-390F-F064-0E9E-35F62413CB37}"/>
          </ac:spMkLst>
        </pc:spChg>
        <pc:spChg chg="mod">
          <ac:chgData name="Krishna, Tushar" userId="2f8b3b63-7f05-4567-a420-9d780c56f9c3" providerId="ADAL" clId="{9D22BF93-C6B9-6641-A363-2D3A8096EB06}" dt="2024-01-15T19:36:30.174" v="4309" actId="404"/>
          <ac:spMkLst>
            <pc:docMk/>
            <pc:sldMk cId="4091400205" sldId="1908"/>
            <ac:spMk id="31" creationId="{80F79AD9-5240-9D2C-4D75-0A956B37416C}"/>
          </ac:spMkLst>
        </pc:spChg>
        <pc:spChg chg="mod">
          <ac:chgData name="Krishna, Tushar" userId="2f8b3b63-7f05-4567-a420-9d780c56f9c3" providerId="ADAL" clId="{9D22BF93-C6B9-6641-A363-2D3A8096EB06}" dt="2024-01-15T19:36:30.174" v="4309" actId="404"/>
          <ac:spMkLst>
            <pc:docMk/>
            <pc:sldMk cId="4091400205" sldId="1908"/>
            <ac:spMk id="34" creationId="{786900FB-DB38-EBA8-C192-3B5BAB0553E8}"/>
          </ac:spMkLst>
        </pc:spChg>
        <pc:spChg chg="mod">
          <ac:chgData name="Krishna, Tushar" userId="2f8b3b63-7f05-4567-a420-9d780c56f9c3" providerId="ADAL" clId="{9D22BF93-C6B9-6641-A363-2D3A8096EB06}" dt="2024-01-15T19:36:30.174" v="4309" actId="404"/>
          <ac:spMkLst>
            <pc:docMk/>
            <pc:sldMk cId="4091400205" sldId="1908"/>
            <ac:spMk id="36" creationId="{683C49E5-1C10-7B6B-35FC-DBAD2F02156F}"/>
          </ac:spMkLst>
        </pc:spChg>
        <pc:spChg chg="del mod">
          <ac:chgData name="Krishna, Tushar" userId="2f8b3b63-7f05-4567-a420-9d780c56f9c3" providerId="ADAL" clId="{9D22BF93-C6B9-6641-A363-2D3A8096EB06}" dt="2024-01-16T16:56:21.288" v="7104" actId="478"/>
          <ac:spMkLst>
            <pc:docMk/>
            <pc:sldMk cId="4091400205" sldId="1908"/>
            <ac:spMk id="38" creationId="{3E84EE69-587C-35A6-0B1F-4B729C37A854}"/>
          </ac:spMkLst>
        </pc:spChg>
        <pc:spChg chg="mod">
          <ac:chgData name="Krishna, Tushar" userId="2f8b3b63-7f05-4567-a420-9d780c56f9c3" providerId="ADAL" clId="{9D22BF93-C6B9-6641-A363-2D3A8096EB06}" dt="2024-01-16T16:39:19.326" v="6649" actId="20577"/>
          <ac:spMkLst>
            <pc:docMk/>
            <pc:sldMk cId="4091400205" sldId="1908"/>
            <ac:spMk id="51" creationId="{F5A812B7-388F-276A-0687-BC9183CBAFCE}"/>
          </ac:spMkLst>
        </pc:spChg>
        <pc:spChg chg="mod">
          <ac:chgData name="Krishna, Tushar" userId="2f8b3b63-7f05-4567-a420-9d780c56f9c3" providerId="ADAL" clId="{9D22BF93-C6B9-6641-A363-2D3A8096EB06}" dt="2024-01-16T16:40:59.066" v="6741" actId="113"/>
          <ac:spMkLst>
            <pc:docMk/>
            <pc:sldMk cId="4091400205" sldId="1908"/>
            <ac:spMk id="52" creationId="{0D308AF0-33A3-1B2A-7579-A50D29A70B67}"/>
          </ac:spMkLst>
        </pc:spChg>
        <pc:spChg chg="mod">
          <ac:chgData name="Krishna, Tushar" userId="2f8b3b63-7f05-4567-a420-9d780c56f9c3" providerId="ADAL" clId="{9D22BF93-C6B9-6641-A363-2D3A8096EB06}" dt="2024-01-16T16:40:59.066" v="6741" actId="113"/>
          <ac:spMkLst>
            <pc:docMk/>
            <pc:sldMk cId="4091400205" sldId="1908"/>
            <ac:spMk id="54" creationId="{56952C56-6625-586A-C6EA-BA8CD879CFD5}"/>
          </ac:spMkLst>
        </pc:spChg>
      </pc:sldChg>
      <pc:sldChg chg="delSp modSp add del mod ord">
        <pc:chgData name="Krishna, Tushar" userId="2f8b3b63-7f05-4567-a420-9d780c56f9c3" providerId="ADAL" clId="{9D22BF93-C6B9-6641-A363-2D3A8096EB06}" dt="2024-01-16T16:39:22.211" v="6650" actId="2696"/>
        <pc:sldMkLst>
          <pc:docMk/>
          <pc:sldMk cId="1079571699" sldId="1909"/>
        </pc:sldMkLst>
        <pc:spChg chg="mod">
          <ac:chgData name="Krishna, Tushar" userId="2f8b3b63-7f05-4567-a420-9d780c56f9c3" providerId="ADAL" clId="{9D22BF93-C6B9-6641-A363-2D3A8096EB06}" dt="2024-01-14T02:47:30.389" v="133" actId="27636"/>
          <ac:spMkLst>
            <pc:docMk/>
            <pc:sldMk cId="1079571699" sldId="1909"/>
            <ac:spMk id="2" creationId="{85D161CF-56F6-BD7C-39CD-E6179119A999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3" creationId="{D9DC252B-2F34-7339-01B4-090D0942DA9F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079571699" sldId="1909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7" creationId="{5B6A4DE6-FAED-3DC0-6808-4F3E32B379FE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0" creationId="{AEAB9D06-B366-2FC1-C26E-AFC347740D45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2" creationId="{1FD43DEE-B859-292D-E7AC-88A0233FBFC7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3" creationId="{A226747E-6189-894C-BEEC-FC35E89E638D}"/>
          </ac:spMkLst>
        </pc:spChg>
        <pc:spChg chg="mod">
          <ac:chgData name="Krishna, Tushar" userId="2f8b3b63-7f05-4567-a420-9d780c56f9c3" providerId="ADAL" clId="{9D22BF93-C6B9-6641-A363-2D3A8096EB06}" dt="2024-01-16T16:37:39.484" v="6633" actId="20577"/>
          <ac:spMkLst>
            <pc:docMk/>
            <pc:sldMk cId="1079571699" sldId="1909"/>
            <ac:spMk id="14" creationId="{68F3B463-586A-1C3A-3097-4399F5FBEE25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5" creationId="{23E8F1E3-4766-97C9-C2B6-928F02C0E683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7" creationId="{F515D2E4-9131-A425-5BC2-852048840914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19" creationId="{8964504D-743B-3FC8-F625-79EE14A408BB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21" creationId="{F6D21B2D-4918-83B4-565F-D57E52D55398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22" creationId="{0A1C42AB-10E0-73CF-FBCD-4584E7358256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23" creationId="{2539E4C6-390F-F064-0E9E-35F62413CB37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25" creationId="{E89D7416-D173-16ED-FBC4-69BC8BD14947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31" creationId="{80F79AD9-5240-9D2C-4D75-0A956B37416C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34" creationId="{786900FB-DB38-EBA8-C192-3B5BAB0553E8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36" creationId="{683C49E5-1C10-7B6B-35FC-DBAD2F02156F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0" creationId="{B7156D73-7AB4-C1F3-664C-A2569E2531EF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1" creationId="{E2BD2313-5DD3-4B2B-74AD-D4B293B5927C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2" creationId="{01828494-50E4-8783-25E1-FD71A45EA2BD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3" creationId="{C0886E89-4B42-1579-26A3-1B4FAB40CDBA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4" creationId="{D166662A-824F-1778-2F39-4AEB5ECCC70C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49" creationId="{2FF8079F-8CB0-66BB-2F22-8706653DE21C}"/>
          </ac:spMkLst>
        </pc:spChg>
        <pc:spChg chg="mod">
          <ac:chgData name="Krishna, Tushar" userId="2f8b3b63-7f05-4567-a420-9d780c56f9c3" providerId="ADAL" clId="{9D22BF93-C6B9-6641-A363-2D3A8096EB06}" dt="2024-01-16T16:37:48.148" v="6639" actId="20577"/>
          <ac:spMkLst>
            <pc:docMk/>
            <pc:sldMk cId="1079571699" sldId="1909"/>
            <ac:spMk id="51" creationId="{F5A812B7-388F-276A-0687-BC9183CBAFCE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52" creationId="{0D308AF0-33A3-1B2A-7579-A50D29A70B67}"/>
          </ac:spMkLst>
        </pc:spChg>
        <pc:spChg chg="mod">
          <ac:chgData name="Krishna, Tushar" userId="2f8b3b63-7f05-4567-a420-9d780c56f9c3" providerId="ADAL" clId="{9D22BF93-C6B9-6641-A363-2D3A8096EB06}" dt="2024-01-14T03:24:33.981" v="207" actId="404"/>
          <ac:spMkLst>
            <pc:docMk/>
            <pc:sldMk cId="1079571699" sldId="1909"/>
            <ac:spMk id="54" creationId="{56952C56-6625-586A-C6EA-BA8CD879CFD5}"/>
          </ac:spMkLst>
        </pc:spChg>
        <pc:cxnChg chg="mod">
          <ac:chgData name="Krishna, Tushar" userId="2f8b3b63-7f05-4567-a420-9d780c56f9c3" providerId="ADAL" clId="{9D22BF93-C6B9-6641-A363-2D3A8096EB06}" dt="2024-01-14T03:24:33.981" v="207" actId="404"/>
          <ac:cxnSpMkLst>
            <pc:docMk/>
            <pc:sldMk cId="1079571699" sldId="1909"/>
            <ac:cxnSpMk id="16" creationId="{CAD77706-195C-0544-0065-5AD78B73F1BA}"/>
          </ac:cxnSpMkLst>
        </pc:cxnChg>
      </pc:sldChg>
      <pc:sldChg chg="delSp add del">
        <pc:chgData name="Krishna, Tushar" userId="2f8b3b63-7f05-4567-a420-9d780c56f9c3" providerId="ADAL" clId="{9D22BF93-C6B9-6641-A363-2D3A8096EB06}" dt="2024-01-16T16:44:29.266" v="6813" actId="2696"/>
        <pc:sldMkLst>
          <pc:docMk/>
          <pc:sldMk cId="93027290" sldId="1911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93027290" sldId="1911"/>
            <ac:spMk id="4" creationId="{AA948294-CA67-CDF5-7B61-DCC781910952}"/>
          </ac:spMkLst>
        </pc:spChg>
      </pc:sldChg>
      <pc:sldChg chg="modSp add mod">
        <pc:chgData name="Krishna, Tushar" userId="2f8b3b63-7f05-4567-a420-9d780c56f9c3" providerId="ADAL" clId="{9D22BF93-C6B9-6641-A363-2D3A8096EB06}" dt="2024-01-16T17:45:21.020" v="8923" actId="14100"/>
        <pc:sldMkLst>
          <pc:docMk/>
          <pc:sldMk cId="1882802114" sldId="1911"/>
        </pc:sldMkLst>
        <pc:spChg chg="mod">
          <ac:chgData name="Krishna, Tushar" userId="2f8b3b63-7f05-4567-a420-9d780c56f9c3" providerId="ADAL" clId="{9D22BF93-C6B9-6641-A363-2D3A8096EB06}" dt="2024-01-16T17:45:10.259" v="8920" actId="14100"/>
          <ac:spMkLst>
            <pc:docMk/>
            <pc:sldMk cId="1882802114" sldId="1911"/>
            <ac:spMk id="64" creationId="{017C0C82-45C1-A771-C5C3-7252E35FECDA}"/>
          </ac:spMkLst>
        </pc:spChg>
        <pc:spChg chg="mod">
          <ac:chgData name="Krishna, Tushar" userId="2f8b3b63-7f05-4567-a420-9d780c56f9c3" providerId="ADAL" clId="{9D22BF93-C6B9-6641-A363-2D3A8096EB06}" dt="2024-01-16T17:45:21.020" v="8923" actId="14100"/>
          <ac:spMkLst>
            <pc:docMk/>
            <pc:sldMk cId="1882802114" sldId="1911"/>
            <ac:spMk id="80" creationId="{3DB046BB-3F3C-7BFB-90F4-1F2039542D6A}"/>
          </ac:spMkLst>
        </pc:spChg>
      </pc:sldChg>
      <pc:sldChg chg="delSp modSp add del mod">
        <pc:chgData name="Krishna, Tushar" userId="2f8b3b63-7f05-4567-a420-9d780c56f9c3" providerId="ADAL" clId="{9D22BF93-C6B9-6641-A363-2D3A8096EB06}" dt="2024-01-16T16:44:29.266" v="6813" actId="2696"/>
        <pc:sldMkLst>
          <pc:docMk/>
          <pc:sldMk cId="1497594647" sldId="191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497594647" sldId="1912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5T21:42:12.657" v="4313" actId="404"/>
          <ac:spMkLst>
            <pc:docMk/>
            <pc:sldMk cId="1497594647" sldId="1912"/>
            <ac:spMk id="5" creationId="{2E092D51-286C-18B6-1BFE-88142577FCC4}"/>
          </ac:spMkLst>
        </pc:spChg>
        <pc:spChg chg="mod">
          <ac:chgData name="Krishna, Tushar" userId="2f8b3b63-7f05-4567-a420-9d780c56f9c3" providerId="ADAL" clId="{9D22BF93-C6B9-6641-A363-2D3A8096EB06}" dt="2024-01-15T21:42:12.657" v="4313" actId="404"/>
          <ac:spMkLst>
            <pc:docMk/>
            <pc:sldMk cId="1497594647" sldId="1912"/>
            <ac:spMk id="6" creationId="{23B09D14-3C3F-EDFF-2E29-C7F98D7E82E4}"/>
          </ac:spMkLst>
        </pc:spChg>
        <pc:spChg chg="mod">
          <ac:chgData name="Krishna, Tushar" userId="2f8b3b63-7f05-4567-a420-9d780c56f9c3" providerId="ADAL" clId="{9D22BF93-C6B9-6641-A363-2D3A8096EB06}" dt="2024-01-15T21:42:12.657" v="4313" actId="404"/>
          <ac:spMkLst>
            <pc:docMk/>
            <pc:sldMk cId="1497594647" sldId="1912"/>
            <ac:spMk id="7" creationId="{DA20048D-FCAC-A849-A71A-0B967A1A94E2}"/>
          </ac:spMkLst>
        </pc:spChg>
        <pc:spChg chg="mod">
          <ac:chgData name="Krishna, Tushar" userId="2f8b3b63-7f05-4567-a420-9d780c56f9c3" providerId="ADAL" clId="{9D22BF93-C6B9-6641-A363-2D3A8096EB06}" dt="2024-01-15T21:42:22.195" v="4316" actId="404"/>
          <ac:spMkLst>
            <pc:docMk/>
            <pc:sldMk cId="1497594647" sldId="1912"/>
            <ac:spMk id="9" creationId="{C1385FF4-5D53-3F1F-F07A-8D1099720089}"/>
          </ac:spMkLst>
        </pc:spChg>
        <pc:spChg chg="mod">
          <ac:chgData name="Krishna, Tushar" userId="2f8b3b63-7f05-4567-a420-9d780c56f9c3" providerId="ADAL" clId="{9D22BF93-C6B9-6641-A363-2D3A8096EB06}" dt="2024-01-15T21:42:17.058" v="4314" actId="404"/>
          <ac:spMkLst>
            <pc:docMk/>
            <pc:sldMk cId="1497594647" sldId="1912"/>
            <ac:spMk id="10" creationId="{551A56CA-4F72-771D-55B0-570FA2C23570}"/>
          </ac:spMkLst>
        </pc:spChg>
        <pc:spChg chg="mod">
          <ac:chgData name="Krishna, Tushar" userId="2f8b3b63-7f05-4567-a420-9d780c56f9c3" providerId="ADAL" clId="{9D22BF93-C6B9-6641-A363-2D3A8096EB06}" dt="2024-01-15T21:42:25.143" v="4317" actId="404"/>
          <ac:spMkLst>
            <pc:docMk/>
            <pc:sldMk cId="1497594647" sldId="1912"/>
            <ac:spMk id="29" creationId="{BCFB8836-C597-63A6-1218-18AB3A14C6AA}"/>
          </ac:spMkLst>
        </pc:spChg>
        <pc:spChg chg="mod">
          <ac:chgData name="Krishna, Tushar" userId="2f8b3b63-7f05-4567-a420-9d780c56f9c3" providerId="ADAL" clId="{9D22BF93-C6B9-6641-A363-2D3A8096EB06}" dt="2024-01-15T21:42:25.143" v="4317" actId="404"/>
          <ac:spMkLst>
            <pc:docMk/>
            <pc:sldMk cId="1497594647" sldId="1912"/>
            <ac:spMk id="30" creationId="{7F6700CF-1152-07FF-7C7B-4E7E9B15FC8E}"/>
          </ac:spMkLst>
        </pc:spChg>
        <pc:spChg chg="mod">
          <ac:chgData name="Krishna, Tushar" userId="2f8b3b63-7f05-4567-a420-9d780c56f9c3" providerId="ADAL" clId="{9D22BF93-C6B9-6641-A363-2D3A8096EB06}" dt="2024-01-15T21:42:04.355" v="4311" actId="404"/>
          <ac:spMkLst>
            <pc:docMk/>
            <pc:sldMk cId="1497594647" sldId="1912"/>
            <ac:spMk id="64" creationId="{017C0C82-45C1-A771-C5C3-7252E35FECDA}"/>
          </ac:spMkLst>
        </pc:spChg>
        <pc:spChg chg="mod">
          <ac:chgData name="Krishna, Tushar" userId="2f8b3b63-7f05-4567-a420-9d780c56f9c3" providerId="ADAL" clId="{9D22BF93-C6B9-6641-A363-2D3A8096EB06}" dt="2024-01-15T21:42:07.856" v="4312" actId="404"/>
          <ac:spMkLst>
            <pc:docMk/>
            <pc:sldMk cId="1497594647" sldId="1912"/>
            <ac:spMk id="65" creationId="{450D43F0-D131-6BB5-F35D-E78A3D0FF2CF}"/>
          </ac:spMkLst>
        </pc:spChg>
      </pc:sldChg>
      <pc:sldChg chg="modSp add mod">
        <pc:chgData name="Krishna, Tushar" userId="2f8b3b63-7f05-4567-a420-9d780c56f9c3" providerId="ADAL" clId="{9D22BF93-C6B9-6641-A363-2D3A8096EB06}" dt="2024-01-16T17:45:04.505" v="8919" actId="20577"/>
        <pc:sldMkLst>
          <pc:docMk/>
          <pc:sldMk cId="2153289098" sldId="1912"/>
        </pc:sldMkLst>
        <pc:spChg chg="mod">
          <ac:chgData name="Krishna, Tushar" userId="2f8b3b63-7f05-4567-a420-9d780c56f9c3" providerId="ADAL" clId="{9D22BF93-C6B9-6641-A363-2D3A8096EB06}" dt="2024-01-16T17:44:52.904" v="8913" actId="14100"/>
          <ac:spMkLst>
            <pc:docMk/>
            <pc:sldMk cId="2153289098" sldId="1912"/>
            <ac:spMk id="9" creationId="{C1385FF4-5D53-3F1F-F07A-8D1099720089}"/>
          </ac:spMkLst>
        </pc:spChg>
        <pc:spChg chg="mod">
          <ac:chgData name="Krishna, Tushar" userId="2f8b3b63-7f05-4567-a420-9d780c56f9c3" providerId="ADAL" clId="{9D22BF93-C6B9-6641-A363-2D3A8096EB06}" dt="2024-01-16T17:45:02.228" v="8917" actId="207"/>
          <ac:spMkLst>
            <pc:docMk/>
            <pc:sldMk cId="2153289098" sldId="1912"/>
            <ac:spMk id="10" creationId="{551A56CA-4F72-771D-55B0-570FA2C23570}"/>
          </ac:spMkLst>
        </pc:spChg>
        <pc:spChg chg="mod">
          <ac:chgData name="Krishna, Tushar" userId="2f8b3b63-7f05-4567-a420-9d780c56f9c3" providerId="ADAL" clId="{9D22BF93-C6B9-6641-A363-2D3A8096EB06}" dt="2024-01-16T17:45:04.505" v="8919" actId="20577"/>
          <ac:spMkLst>
            <pc:docMk/>
            <pc:sldMk cId="2153289098" sldId="1912"/>
            <ac:spMk id="20" creationId="{61B57A41-0347-970D-2185-BAE59E6BF861}"/>
          </ac:spMkLst>
        </pc:spChg>
      </pc:sldChg>
      <pc:sldChg chg="addSp delSp modSp add del mod">
        <pc:chgData name="Krishna, Tushar" userId="2f8b3b63-7f05-4567-a420-9d780c56f9c3" providerId="ADAL" clId="{9D22BF93-C6B9-6641-A363-2D3A8096EB06}" dt="2024-01-16T17:01:05.487" v="7143" actId="2696"/>
        <pc:sldMkLst>
          <pc:docMk/>
          <pc:sldMk cId="3015025789" sldId="191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015025789" sldId="1913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5T21:42:37.158" v="4320" actId="404"/>
          <ac:spMkLst>
            <pc:docMk/>
            <pc:sldMk cId="3015025789" sldId="1913"/>
            <ac:spMk id="76" creationId="{CFF4DCD5-D746-C434-EAF6-6F6CCF3C7A0D}"/>
          </ac:spMkLst>
        </pc:spChg>
        <pc:picChg chg="add mod">
          <ac:chgData name="Krishna, Tushar" userId="2f8b3b63-7f05-4567-a420-9d780c56f9c3" providerId="ADAL" clId="{9D22BF93-C6B9-6641-A363-2D3A8096EB06}" dt="2024-01-16T16:58:20.177" v="7121" actId="1076"/>
          <ac:picMkLst>
            <pc:docMk/>
            <pc:sldMk cId="3015025789" sldId="1913"/>
            <ac:picMk id="3" creationId="{33FD99EA-9FBF-E51F-F44C-5CD4E4379118}"/>
          </ac:picMkLst>
        </pc:picChg>
      </pc:sldChg>
      <pc:sldChg chg="delSp modSp add mod">
        <pc:chgData name="Krishna, Tushar" userId="2f8b3b63-7f05-4567-a420-9d780c56f9c3" providerId="ADAL" clId="{9D22BF93-C6B9-6641-A363-2D3A8096EB06}" dt="2024-01-16T16:46:48.292" v="6834" actId="113"/>
        <pc:sldMkLst>
          <pc:docMk/>
          <pc:sldMk cId="2626866842" sldId="191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626866842" sldId="1914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46:48.292" v="6834" actId="113"/>
          <ac:spMkLst>
            <pc:docMk/>
            <pc:sldMk cId="2626866842" sldId="1914"/>
            <ac:spMk id="23" creationId="{44E25129-8DF8-1962-2DF5-23E3197AE938}"/>
          </ac:spMkLst>
        </pc:spChg>
      </pc:sldChg>
      <pc:sldChg chg="addSp delSp modSp add mod">
        <pc:chgData name="Krishna, Tushar" userId="2f8b3b63-7f05-4567-a420-9d780c56f9c3" providerId="ADAL" clId="{9D22BF93-C6B9-6641-A363-2D3A8096EB06}" dt="2024-01-16T16:51:40.325" v="6972" actId="478"/>
        <pc:sldMkLst>
          <pc:docMk/>
          <pc:sldMk cId="682668988" sldId="1915"/>
        </pc:sldMkLst>
        <pc:spChg chg="add mod">
          <ac:chgData name="Krishna, Tushar" userId="2f8b3b63-7f05-4567-a420-9d780c56f9c3" providerId="ADAL" clId="{9D22BF93-C6B9-6641-A363-2D3A8096EB06}" dt="2024-01-16T16:48:19.476" v="6929" actId="14100"/>
          <ac:spMkLst>
            <pc:docMk/>
            <pc:sldMk cId="682668988" sldId="1915"/>
            <ac:spMk id="3" creationId="{AD5EDB51-B6B8-D182-C584-DD0319FD21B7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682668988" sldId="1915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6T16:49:01.629" v="6942"/>
          <ac:spMkLst>
            <pc:docMk/>
            <pc:sldMk cId="682668988" sldId="1915"/>
            <ac:spMk id="5" creationId="{7DE95B6F-9DB0-369A-876D-973A6A1CD70F}"/>
          </ac:spMkLst>
        </pc:spChg>
        <pc:spChg chg="add del mod">
          <ac:chgData name="Krishna, Tushar" userId="2f8b3b63-7f05-4567-a420-9d780c56f9c3" providerId="ADAL" clId="{9D22BF93-C6B9-6641-A363-2D3A8096EB06}" dt="2024-01-16T16:51:40.325" v="6972" actId="478"/>
          <ac:spMkLst>
            <pc:docMk/>
            <pc:sldMk cId="682668988" sldId="1915"/>
            <ac:spMk id="6" creationId="{CEBB82D1-3580-3B07-220A-C57EB465D7C6}"/>
          </ac:spMkLst>
        </pc:spChg>
        <pc:spChg chg="add del mod">
          <ac:chgData name="Krishna, Tushar" userId="2f8b3b63-7f05-4567-a420-9d780c56f9c3" providerId="ADAL" clId="{9D22BF93-C6B9-6641-A363-2D3A8096EB06}" dt="2024-01-16T16:51:23.577" v="6966" actId="478"/>
          <ac:spMkLst>
            <pc:docMk/>
            <pc:sldMk cId="682668988" sldId="1915"/>
            <ac:spMk id="9" creationId="{85FFAACD-29AA-12BE-1965-38EE357DC311}"/>
          </ac:spMkLst>
        </pc:spChg>
        <pc:spChg chg="add del mod">
          <ac:chgData name="Krishna, Tushar" userId="2f8b3b63-7f05-4567-a420-9d780c56f9c3" providerId="ADAL" clId="{9D22BF93-C6B9-6641-A363-2D3A8096EB06}" dt="2024-01-16T16:51:38.497" v="6971" actId="478"/>
          <ac:spMkLst>
            <pc:docMk/>
            <pc:sldMk cId="682668988" sldId="1915"/>
            <ac:spMk id="10" creationId="{75453DF1-E124-323A-9C7F-8C0AE49B4F5A}"/>
          </ac:spMkLst>
        </pc:spChg>
        <pc:spChg chg="mod">
          <ac:chgData name="Krishna, Tushar" userId="2f8b3b63-7f05-4567-a420-9d780c56f9c3" providerId="ADAL" clId="{9D22BF93-C6B9-6641-A363-2D3A8096EB06}" dt="2024-01-16T16:51:36.261" v="6970" actId="20577"/>
          <ac:spMkLst>
            <pc:docMk/>
            <pc:sldMk cId="682668988" sldId="1915"/>
            <ac:spMk id="11" creationId="{91663A93-F8A1-589B-8D98-15C16A0AD5A5}"/>
          </ac:spMkLst>
        </pc:spChg>
        <pc:spChg chg="mod">
          <ac:chgData name="Krishna, Tushar" userId="2f8b3b63-7f05-4567-a420-9d780c56f9c3" providerId="ADAL" clId="{9D22BF93-C6B9-6641-A363-2D3A8096EB06}" dt="2024-01-16T16:48:32.045" v="6933" actId="14100"/>
          <ac:spMkLst>
            <pc:docMk/>
            <pc:sldMk cId="682668988" sldId="1915"/>
            <ac:spMk id="21" creationId="{DB05C746-4020-0C99-455C-234C865CEA89}"/>
          </ac:spMkLst>
        </pc:spChg>
        <pc:spChg chg="mod">
          <ac:chgData name="Krishna, Tushar" userId="2f8b3b63-7f05-4567-a420-9d780c56f9c3" providerId="ADAL" clId="{9D22BF93-C6B9-6641-A363-2D3A8096EB06}" dt="2024-01-16T16:48:28.822" v="6932" actId="14100"/>
          <ac:spMkLst>
            <pc:docMk/>
            <pc:sldMk cId="682668988" sldId="1915"/>
            <ac:spMk id="26" creationId="{7EF12015-A3CE-16E7-5ECB-187B4785863C}"/>
          </ac:spMkLst>
        </pc:spChg>
        <pc:spChg chg="del">
          <ac:chgData name="Krishna, Tushar" userId="2f8b3b63-7f05-4567-a420-9d780c56f9c3" providerId="ADAL" clId="{9D22BF93-C6B9-6641-A363-2D3A8096EB06}" dt="2024-01-16T16:49:01.322" v="6941" actId="478"/>
          <ac:spMkLst>
            <pc:docMk/>
            <pc:sldMk cId="682668988" sldId="1915"/>
            <ac:spMk id="27" creationId="{32C1802D-BFA2-096C-29BC-D48AC966906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6:49:07.556" v="6943" actId="14100"/>
        <pc:sldMkLst>
          <pc:docMk/>
          <pc:sldMk cId="5166913" sldId="1916"/>
        </pc:sldMkLst>
        <pc:spChg chg="mod">
          <ac:chgData name="Krishna, Tushar" userId="2f8b3b63-7f05-4567-a420-9d780c56f9c3" providerId="ADAL" clId="{9D22BF93-C6B9-6641-A363-2D3A8096EB06}" dt="2024-01-16T16:48:53.346" v="6940" actId="12"/>
          <ac:spMkLst>
            <pc:docMk/>
            <pc:sldMk cId="5166913" sldId="1916"/>
            <ac:spMk id="3" creationId="{17F89DA7-870C-2CC5-9AE5-AAFF3A4FD753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5166913" sldId="1916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49:07.556" v="6943" actId="14100"/>
          <ac:spMkLst>
            <pc:docMk/>
            <pc:sldMk cId="5166913" sldId="1916"/>
            <ac:spMk id="28" creationId="{E753A5EB-DD68-4223-FBB9-663A917A2BAF}"/>
          </ac:spMkLst>
        </pc:spChg>
      </pc:sldChg>
      <pc:sldChg chg="addSp delSp modSp add mod">
        <pc:chgData name="Krishna, Tushar" userId="2f8b3b63-7f05-4567-a420-9d780c56f9c3" providerId="ADAL" clId="{9D22BF93-C6B9-6641-A363-2D3A8096EB06}" dt="2024-01-16T16:51:58.367" v="6974"/>
        <pc:sldMkLst>
          <pc:docMk/>
          <pc:sldMk cId="2614423049" sldId="191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614423049" sldId="1917"/>
            <ac:spMk id="4" creationId="{AA948294-CA67-CDF5-7B61-DCC781910952}"/>
          </ac:spMkLst>
        </pc:spChg>
        <pc:spChg chg="add mod">
          <ac:chgData name="Krishna, Tushar" userId="2f8b3b63-7f05-4567-a420-9d780c56f9c3" providerId="ADAL" clId="{9D22BF93-C6B9-6641-A363-2D3A8096EB06}" dt="2024-01-16T16:51:58.367" v="6974"/>
          <ac:spMkLst>
            <pc:docMk/>
            <pc:sldMk cId="2614423049" sldId="1917"/>
            <ac:spMk id="10" creationId="{8921B097-BCC7-D39D-029E-2875AE1BFAD0}"/>
          </ac:spMkLst>
        </pc:spChg>
        <pc:spChg chg="del">
          <ac:chgData name="Krishna, Tushar" userId="2f8b3b63-7f05-4567-a420-9d780c56f9c3" providerId="ADAL" clId="{9D22BF93-C6B9-6641-A363-2D3A8096EB06}" dt="2024-01-16T16:51:58.090" v="6973" actId="478"/>
          <ac:spMkLst>
            <pc:docMk/>
            <pc:sldMk cId="2614423049" sldId="1917"/>
            <ac:spMk id="27" creationId="{32C1802D-BFA2-096C-29BC-D48AC9669067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3550913567" sldId="1918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550913567" sldId="1918"/>
            <ac:spMk id="4" creationId="{AA948294-CA67-CDF5-7B61-DCC781910952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6:52:12.704" v="6978" actId="207"/>
        <pc:sldMkLst>
          <pc:docMk/>
          <pc:sldMk cId="3552612805" sldId="191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552612805" sldId="1919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2:12.704" v="6978" actId="207"/>
          <ac:spMkLst>
            <pc:docMk/>
            <pc:sldMk cId="3552612805" sldId="1919"/>
            <ac:spMk id="16" creationId="{7B1B49A0-625F-8DD9-44AE-01D55C18E0FF}"/>
          </ac:spMkLst>
        </pc:spChg>
      </pc:sldChg>
      <pc:sldChg chg="delSp add">
        <pc:chgData name="Krishna, Tushar" userId="2f8b3b63-7f05-4567-a420-9d780c56f9c3" providerId="ADAL" clId="{9D22BF93-C6B9-6641-A363-2D3A8096EB06}" dt="2024-01-15T03:41:13.110" v="499"/>
        <pc:sldMkLst>
          <pc:docMk/>
          <pc:sldMk cId="235685089" sldId="192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35685089" sldId="1920"/>
            <ac:spMk id="4" creationId="{AA948294-CA67-CDF5-7B61-DCC781910952}"/>
          </ac:spMkLst>
        </pc:spChg>
      </pc:sldChg>
      <pc:sldChg chg="addSp delSp modSp add mod">
        <pc:chgData name="Krishna, Tushar" userId="2f8b3b63-7f05-4567-a420-9d780c56f9c3" providerId="ADAL" clId="{9D22BF93-C6B9-6641-A363-2D3A8096EB06}" dt="2024-01-16T16:52:18.895" v="6980"/>
        <pc:sldMkLst>
          <pc:docMk/>
          <pc:sldMk cId="3612324624" sldId="1921"/>
        </pc:sldMkLst>
        <pc:spChg chg="add mod">
          <ac:chgData name="Krishna, Tushar" userId="2f8b3b63-7f05-4567-a420-9d780c56f9c3" providerId="ADAL" clId="{9D22BF93-C6B9-6641-A363-2D3A8096EB06}" dt="2024-01-16T16:52:18.895" v="6980"/>
          <ac:spMkLst>
            <pc:docMk/>
            <pc:sldMk cId="3612324624" sldId="1921"/>
            <ac:spMk id="3" creationId="{12F95BC6-2650-32B8-74C2-8E4CF7CFC9EB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612324624" sldId="1921"/>
            <ac:spMk id="4" creationId="{AA948294-CA67-CDF5-7B61-DCC781910952}"/>
          </ac:spMkLst>
        </pc:spChg>
        <pc:spChg chg="del">
          <ac:chgData name="Krishna, Tushar" userId="2f8b3b63-7f05-4567-a420-9d780c56f9c3" providerId="ADAL" clId="{9D22BF93-C6B9-6641-A363-2D3A8096EB06}" dt="2024-01-16T16:52:18.589" v="6979" actId="478"/>
          <ac:spMkLst>
            <pc:docMk/>
            <pc:sldMk cId="3612324624" sldId="1921"/>
            <ac:spMk id="27" creationId="{32C1802D-BFA2-096C-29BC-D48AC966906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6:52:38.953" v="6985" actId="207"/>
        <pc:sldMkLst>
          <pc:docMk/>
          <pc:sldMk cId="1182449504" sldId="192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182449504" sldId="1922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2:38.953" v="6985" actId="207"/>
          <ac:spMkLst>
            <pc:docMk/>
            <pc:sldMk cId="1182449504" sldId="1922"/>
            <ac:spMk id="9" creationId="{08166304-E0B6-3423-D644-69D58DA0BF66}"/>
          </ac:spMkLst>
        </pc:spChg>
        <pc:spChg chg="del">
          <ac:chgData name="Krishna, Tushar" userId="2f8b3b63-7f05-4567-a420-9d780c56f9c3" providerId="ADAL" clId="{9D22BF93-C6B9-6641-A363-2D3A8096EB06}" dt="2024-01-16T16:52:28.410" v="6982" actId="478"/>
          <ac:spMkLst>
            <pc:docMk/>
            <pc:sldMk cId="1182449504" sldId="1922"/>
            <ac:spMk id="11" creationId="{6563C56D-27E6-FD34-08C0-650671AAF21A}"/>
          </ac:spMkLst>
        </pc:spChg>
      </pc:sldChg>
      <pc:sldChg chg="delSp add mod">
        <pc:chgData name="Krishna, Tushar" userId="2f8b3b63-7f05-4567-a420-9d780c56f9c3" providerId="ADAL" clId="{9D22BF93-C6B9-6641-A363-2D3A8096EB06}" dt="2024-01-16T16:52:44.511" v="6986" actId="478"/>
        <pc:sldMkLst>
          <pc:docMk/>
          <pc:sldMk cId="1497795268" sldId="192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497795268" sldId="1923"/>
            <ac:spMk id="4" creationId="{AA948294-CA67-CDF5-7B61-DCC781910952}"/>
          </ac:spMkLst>
        </pc:spChg>
        <pc:spChg chg="del">
          <ac:chgData name="Krishna, Tushar" userId="2f8b3b63-7f05-4567-a420-9d780c56f9c3" providerId="ADAL" clId="{9D22BF93-C6B9-6641-A363-2D3A8096EB06}" dt="2024-01-16T16:52:44.511" v="6986" actId="478"/>
          <ac:spMkLst>
            <pc:docMk/>
            <pc:sldMk cId="1497795268" sldId="1923"/>
            <ac:spMk id="11" creationId="{6563C56D-27E6-FD34-08C0-650671AAF21A}"/>
          </ac:spMkLst>
        </pc:spChg>
      </pc:sldChg>
      <pc:sldChg chg="addSp delSp modSp add mod addAnim delAnim">
        <pc:chgData name="Krishna, Tushar" userId="2f8b3b63-7f05-4567-a420-9d780c56f9c3" providerId="ADAL" clId="{9D22BF93-C6B9-6641-A363-2D3A8096EB06}" dt="2024-01-16T19:26:51.576" v="9719" actId="478"/>
        <pc:sldMkLst>
          <pc:docMk/>
          <pc:sldMk cId="3051697545" sldId="1924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051697545" sldId="1924"/>
            <ac:spMk id="4" creationId="{AA948294-CA67-CDF5-7B61-DCC781910952}"/>
          </ac:spMkLst>
        </pc:spChg>
        <pc:spChg chg="add del mod">
          <ac:chgData name="Krishna, Tushar" userId="2f8b3b63-7f05-4567-a420-9d780c56f9c3" providerId="ADAL" clId="{9D22BF93-C6B9-6641-A363-2D3A8096EB06}" dt="2024-01-16T19:26:45.034" v="9718" actId="478"/>
          <ac:spMkLst>
            <pc:docMk/>
            <pc:sldMk cId="3051697545" sldId="1924"/>
            <ac:spMk id="6" creationId="{47B09E49-370D-414A-B33D-F4B4130D14CA}"/>
          </ac:spMkLst>
        </pc:spChg>
        <pc:spChg chg="add del mod">
          <ac:chgData name="Krishna, Tushar" userId="2f8b3b63-7f05-4567-a420-9d780c56f9c3" providerId="ADAL" clId="{9D22BF93-C6B9-6641-A363-2D3A8096EB06}" dt="2024-01-16T19:26:51.576" v="9719" actId="478"/>
          <ac:spMkLst>
            <pc:docMk/>
            <pc:sldMk cId="3051697545" sldId="1924"/>
            <ac:spMk id="28" creationId="{7010AE3F-A19B-1950-184A-1AF1DB8D5AAD}"/>
          </ac:spMkLst>
        </pc:spChg>
      </pc:sldChg>
      <pc:sldChg chg="add">
        <pc:chgData name="Krishna, Tushar" userId="2f8b3b63-7f05-4567-a420-9d780c56f9c3" providerId="ADAL" clId="{9D22BF93-C6B9-6641-A363-2D3A8096EB06}" dt="2024-01-16T16:53:41.065" v="6996"/>
        <pc:sldMkLst>
          <pc:docMk/>
          <pc:sldMk cId="2796885775" sldId="1925"/>
        </pc:sldMkLst>
      </pc:sldChg>
      <pc:sldChg chg="delSp add del">
        <pc:chgData name="Krishna, Tushar" userId="2f8b3b63-7f05-4567-a420-9d780c56f9c3" providerId="ADAL" clId="{9D22BF93-C6B9-6641-A363-2D3A8096EB06}" dt="2024-01-16T16:53:38.331" v="6995" actId="2696"/>
        <pc:sldMkLst>
          <pc:docMk/>
          <pc:sldMk cId="3491431105" sldId="1925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491431105" sldId="1925"/>
            <ac:spMk id="4" creationId="{AA948294-CA67-CDF5-7B61-DCC781910952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44:35.053" v="8909" actId="207"/>
        <pc:sldMkLst>
          <pc:docMk/>
          <pc:sldMk cId="1783399346" sldId="1926"/>
        </pc:sldMkLst>
        <pc:spChg chg="mod">
          <ac:chgData name="Krishna, Tushar" userId="2f8b3b63-7f05-4567-a420-9d780c56f9c3" providerId="ADAL" clId="{9D22BF93-C6B9-6641-A363-2D3A8096EB06}" dt="2024-01-16T17:44:31.969" v="8908" actId="207"/>
          <ac:spMkLst>
            <pc:docMk/>
            <pc:sldMk cId="1783399346" sldId="1926"/>
            <ac:spMk id="38" creationId="{C250A47C-C595-201F-10E7-A2A55F5A707F}"/>
          </ac:spMkLst>
        </pc:spChg>
        <pc:spChg chg="mod">
          <ac:chgData name="Krishna, Tushar" userId="2f8b3b63-7f05-4567-a420-9d780c56f9c3" providerId="ADAL" clId="{9D22BF93-C6B9-6641-A363-2D3A8096EB06}" dt="2024-01-16T17:44:31.969" v="8908" actId="207"/>
          <ac:spMkLst>
            <pc:docMk/>
            <pc:sldMk cId="1783399346" sldId="1926"/>
            <ac:spMk id="41" creationId="{00E7F421-4271-2EB6-485F-03C15FDEC0D4}"/>
          </ac:spMkLst>
        </pc:spChg>
        <pc:spChg chg="mod">
          <ac:chgData name="Krishna, Tushar" userId="2f8b3b63-7f05-4567-a420-9d780c56f9c3" providerId="ADAL" clId="{9D22BF93-C6B9-6641-A363-2D3A8096EB06}" dt="2024-01-16T17:44:35.053" v="8909" actId="207"/>
          <ac:spMkLst>
            <pc:docMk/>
            <pc:sldMk cId="1783399346" sldId="1926"/>
            <ac:spMk id="53" creationId="{EB1749A6-643A-9087-0D72-DA3F5D51DCF8}"/>
          </ac:spMkLst>
        </pc:spChg>
        <pc:spChg chg="mod">
          <ac:chgData name="Krishna, Tushar" userId="2f8b3b63-7f05-4567-a420-9d780c56f9c3" providerId="ADAL" clId="{9D22BF93-C6B9-6641-A363-2D3A8096EB06}" dt="2024-01-16T17:44:35.053" v="8909" actId="207"/>
          <ac:spMkLst>
            <pc:docMk/>
            <pc:sldMk cId="1783399346" sldId="1926"/>
            <ac:spMk id="54" creationId="{1F2C9D78-4870-9881-6E72-F5711E435F65}"/>
          </ac:spMkLst>
        </pc:spChg>
        <pc:spChg chg="mod">
          <ac:chgData name="Krishna, Tushar" userId="2f8b3b63-7f05-4567-a420-9d780c56f9c3" providerId="ADAL" clId="{9D22BF93-C6B9-6641-A363-2D3A8096EB06}" dt="2024-01-16T17:01:15.600" v="7146" actId="14100"/>
          <ac:spMkLst>
            <pc:docMk/>
            <pc:sldMk cId="1783399346" sldId="1926"/>
            <ac:spMk id="76" creationId="{CFF4DCD5-D746-C434-EAF6-6F6CCF3C7A0D}"/>
          </ac:spMkLst>
        </pc:spChg>
        <pc:spChg chg="del">
          <ac:chgData name="Krishna, Tushar" userId="2f8b3b63-7f05-4567-a420-9d780c56f9c3" providerId="ADAL" clId="{9D22BF93-C6B9-6641-A363-2D3A8096EB06}" dt="2024-01-16T17:01:11.482" v="7144" actId="478"/>
          <ac:spMkLst>
            <pc:docMk/>
            <pc:sldMk cId="1783399346" sldId="1926"/>
            <ac:spMk id="78" creationId="{57584881-DD1A-D0B9-F7E4-7CD2997235AE}"/>
          </ac:spMkLst>
        </pc:spChg>
        <pc:picChg chg="del">
          <ac:chgData name="Krishna, Tushar" userId="2f8b3b63-7f05-4567-a420-9d780c56f9c3" providerId="ADAL" clId="{9D22BF93-C6B9-6641-A363-2D3A8096EB06}" dt="2024-01-16T17:01:13.543" v="7145" actId="478"/>
          <ac:picMkLst>
            <pc:docMk/>
            <pc:sldMk cId="1783399346" sldId="1926"/>
            <ac:picMk id="3" creationId="{A25D3C59-9819-272E-30DE-838C1A95F524}"/>
          </ac:picMkLst>
        </pc:picChg>
      </pc:sldChg>
      <pc:sldChg chg="addSp delSp modSp add del">
        <pc:chgData name="Krishna, Tushar" userId="2f8b3b63-7f05-4567-a420-9d780c56f9c3" providerId="ADAL" clId="{9D22BF93-C6B9-6641-A363-2D3A8096EB06}" dt="2024-01-16T16:59:29.947" v="7129" actId="2696"/>
        <pc:sldMkLst>
          <pc:docMk/>
          <pc:sldMk cId="3931233088" sldId="1926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931233088" sldId="1926"/>
            <ac:spMk id="4" creationId="{AA948294-CA67-CDF5-7B61-DCC781910952}"/>
          </ac:spMkLst>
        </pc:spChg>
        <pc:picChg chg="add mod">
          <ac:chgData name="Krishna, Tushar" userId="2f8b3b63-7f05-4567-a420-9d780c56f9c3" providerId="ADAL" clId="{9D22BF93-C6B9-6641-A363-2D3A8096EB06}" dt="2024-01-16T16:58:31.893" v="7123"/>
          <ac:picMkLst>
            <pc:docMk/>
            <pc:sldMk cId="3931233088" sldId="1926"/>
            <ac:picMk id="3" creationId="{A25D3C59-9819-272E-30DE-838C1A95F524}"/>
          </ac:picMkLst>
        </pc:picChg>
      </pc:sldChg>
      <pc:sldChg chg="delSp modSp add del mod delAnim">
        <pc:chgData name="Krishna, Tushar" userId="2f8b3b63-7f05-4567-a420-9d780c56f9c3" providerId="ADAL" clId="{9D22BF93-C6B9-6641-A363-2D3A8096EB06}" dt="2024-01-16T16:59:29.947" v="7129" actId="2696"/>
        <pc:sldMkLst>
          <pc:docMk/>
          <pc:sldMk cId="1022039271" sldId="1927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1022039271" sldId="1927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9:28.267" v="7128" actId="207"/>
          <ac:spMkLst>
            <pc:docMk/>
            <pc:sldMk cId="1022039271" sldId="1927"/>
            <ac:spMk id="17" creationId="{5CA0A13D-D77E-81E5-CD9C-74281CAB2730}"/>
          </ac:spMkLst>
        </pc:spChg>
        <pc:grpChg chg="del">
          <ac:chgData name="Krishna, Tushar" userId="2f8b3b63-7f05-4567-a420-9d780c56f9c3" providerId="ADAL" clId="{9D22BF93-C6B9-6641-A363-2D3A8096EB06}" dt="2024-01-16T16:58:49.752" v="7124" actId="478"/>
          <ac:grpSpMkLst>
            <pc:docMk/>
            <pc:sldMk cId="1022039271" sldId="1927"/>
            <ac:grpSpMk id="28" creationId="{39047740-87C0-C303-A2C4-FF39574D6521}"/>
          </ac:grpSpMkLst>
        </pc:grpChg>
      </pc:sldChg>
      <pc:sldChg chg="modSp add del mod">
        <pc:chgData name="Krishna, Tushar" userId="2f8b3b63-7f05-4567-a420-9d780c56f9c3" providerId="ADAL" clId="{9D22BF93-C6B9-6641-A363-2D3A8096EB06}" dt="2024-01-16T17:44:45.524" v="8912" actId="2696"/>
        <pc:sldMkLst>
          <pc:docMk/>
          <pc:sldMk cId="2248636827" sldId="1927"/>
        </pc:sldMkLst>
        <pc:spChg chg="mod">
          <ac:chgData name="Krishna, Tushar" userId="2f8b3b63-7f05-4567-a420-9d780c56f9c3" providerId="ADAL" clId="{9D22BF93-C6B9-6641-A363-2D3A8096EB06}" dt="2024-01-16T17:44:41.237" v="8911" actId="1076"/>
          <ac:spMkLst>
            <pc:docMk/>
            <pc:sldMk cId="2248636827" sldId="1927"/>
            <ac:spMk id="17" creationId="{5CA0A13D-D77E-81E5-CD9C-74281CAB2730}"/>
          </ac:spMkLst>
        </pc:spChg>
        <pc:picChg chg="mod">
          <ac:chgData name="Krishna, Tushar" userId="2f8b3b63-7f05-4567-a420-9d780c56f9c3" providerId="ADAL" clId="{9D22BF93-C6B9-6641-A363-2D3A8096EB06}" dt="2024-01-16T17:01:37.871" v="7150" actId="1076"/>
          <ac:picMkLst>
            <pc:docMk/>
            <pc:sldMk cId="2248636827" sldId="1927"/>
            <ac:picMk id="8" creationId="{83BE556C-EC6D-6B49-D783-EC32CACAAB2C}"/>
          </ac:picMkLst>
        </pc:picChg>
      </pc:sldChg>
      <pc:sldChg chg="addSp delSp modSp add mod modAnim">
        <pc:chgData name="Krishna, Tushar" userId="2f8b3b63-7f05-4567-a420-9d780c56f9c3" providerId="ADAL" clId="{9D22BF93-C6B9-6641-A363-2D3A8096EB06}" dt="2024-01-16T19:18:31.317" v="9552" actId="14100"/>
        <pc:sldMkLst>
          <pc:docMk/>
          <pc:sldMk cId="3625808187" sldId="1928"/>
        </pc:sldMkLst>
        <pc:spChg chg="add del mod">
          <ac:chgData name="Krishna, Tushar" userId="2f8b3b63-7f05-4567-a420-9d780c56f9c3" providerId="ADAL" clId="{9D22BF93-C6B9-6641-A363-2D3A8096EB06}" dt="2024-01-16T18:45:11.598" v="9008" actId="478"/>
          <ac:spMkLst>
            <pc:docMk/>
            <pc:sldMk cId="3625808187" sldId="1928"/>
            <ac:spMk id="3" creationId="{8AF84A3E-E699-9164-5073-EDBA9DBE26B1}"/>
          </ac:spMkLst>
        </pc:spChg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625808187" sldId="1928"/>
            <ac:spMk id="4" creationId="{AA948294-CA67-CDF5-7B61-DCC781910952}"/>
          </ac:spMkLst>
        </pc:spChg>
        <pc:spChg chg="add del mod">
          <ac:chgData name="Krishna, Tushar" userId="2f8b3b63-7f05-4567-a420-9d780c56f9c3" providerId="ADAL" clId="{9D22BF93-C6B9-6641-A363-2D3A8096EB06}" dt="2024-01-16T19:06:02.136" v="9010" actId="478"/>
          <ac:spMkLst>
            <pc:docMk/>
            <pc:sldMk cId="3625808187" sldId="1928"/>
            <ac:spMk id="5" creationId="{5E69F5D4-3C5D-E523-6309-3E6C0A422E19}"/>
          </ac:spMkLst>
        </pc:spChg>
        <pc:spChg chg="mod">
          <ac:chgData name="Krishna, Tushar" userId="2f8b3b63-7f05-4567-a420-9d780c56f9c3" providerId="ADAL" clId="{9D22BF93-C6B9-6641-A363-2D3A8096EB06}" dt="2024-01-16T19:16:11.800" v="9479" actId="1076"/>
          <ac:spMkLst>
            <pc:docMk/>
            <pc:sldMk cId="3625808187" sldId="1928"/>
            <ac:spMk id="7" creationId="{166876CF-8CD3-20A6-F423-1B77B2548997}"/>
          </ac:spMkLst>
        </pc:spChg>
        <pc:spChg chg="add mod">
          <ac:chgData name="Krishna, Tushar" userId="2f8b3b63-7f05-4567-a420-9d780c56f9c3" providerId="ADAL" clId="{9D22BF93-C6B9-6641-A363-2D3A8096EB06}" dt="2024-01-16T19:16:08.970" v="9478" actId="1076"/>
          <ac:spMkLst>
            <pc:docMk/>
            <pc:sldMk cId="3625808187" sldId="1928"/>
            <ac:spMk id="8" creationId="{6BF4872E-D155-0C37-1D77-50F136039596}"/>
          </ac:spMkLst>
        </pc:spChg>
        <pc:spChg chg="add del mod">
          <ac:chgData name="Krishna, Tushar" userId="2f8b3b63-7f05-4567-a420-9d780c56f9c3" providerId="ADAL" clId="{9D22BF93-C6B9-6641-A363-2D3A8096EB06}" dt="2024-01-16T19:16:06.857" v="9477" actId="478"/>
          <ac:spMkLst>
            <pc:docMk/>
            <pc:sldMk cId="3625808187" sldId="1928"/>
            <ac:spMk id="9" creationId="{594C51D8-8DC0-49B0-A7F3-55ADB5162163}"/>
          </ac:spMkLst>
        </pc:spChg>
        <pc:spChg chg="add del mod">
          <ac:chgData name="Krishna, Tushar" userId="2f8b3b63-7f05-4567-a420-9d780c56f9c3" providerId="ADAL" clId="{9D22BF93-C6B9-6641-A363-2D3A8096EB06}" dt="2024-01-16T19:09:02.314" v="9086" actId="478"/>
          <ac:spMkLst>
            <pc:docMk/>
            <pc:sldMk cId="3625808187" sldId="1928"/>
            <ac:spMk id="10" creationId="{52EFF913-8797-89E5-9BA8-B916CCAD182D}"/>
          </ac:spMkLst>
        </pc:spChg>
        <pc:spChg chg="add mod">
          <ac:chgData name="Krishna, Tushar" userId="2f8b3b63-7f05-4567-a420-9d780c56f9c3" providerId="ADAL" clId="{9D22BF93-C6B9-6641-A363-2D3A8096EB06}" dt="2024-01-16T19:09:00.464" v="9084"/>
          <ac:spMkLst>
            <pc:docMk/>
            <pc:sldMk cId="3625808187" sldId="1928"/>
            <ac:spMk id="11" creationId="{CF18AB3B-B854-9EE9-8909-03E9655F0E65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14" creationId="{F24119C2-270E-6CE5-AA7C-8442D4FBC422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15" creationId="{B46AFFC3-6F01-CF99-6BD8-B121EA565897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16" creationId="{223518C4-8534-B9FE-9124-92283C18F46C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17" creationId="{C5A8EC53-9749-9F9F-0E8C-DA4C42BC405C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19" creationId="{E669DA80-6A6D-1EC5-12C0-0EDCADE62DE2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20" creationId="{F2FF7EA3-9E3A-C0A9-C748-1E16487E1C88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21" creationId="{A5B3DD41-C064-9D6A-0113-2D15FE401624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22" creationId="{F646CE54-EF0F-44C9-B852-7BDEB6667F90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23" creationId="{E0FF9104-C194-326B-D904-CAF30B586494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24" creationId="{881ADD1B-1476-1353-A503-F48DAAD3541D}"/>
          </ac:spMkLst>
        </pc:spChg>
        <pc:spChg chg="add mod">
          <ac:chgData name="Krishna, Tushar" userId="2f8b3b63-7f05-4567-a420-9d780c56f9c3" providerId="ADAL" clId="{9D22BF93-C6B9-6641-A363-2D3A8096EB06}" dt="2024-01-16T19:17:05.156" v="9513" actId="1035"/>
          <ac:spMkLst>
            <pc:docMk/>
            <pc:sldMk cId="3625808187" sldId="1928"/>
            <ac:spMk id="25" creationId="{2A548E9C-64E7-47CD-69B0-BE511539438F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26" creationId="{48A15126-DF85-7A4A-A620-09BD44B25A36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27" creationId="{AA896CF7-0F37-E05F-B871-852FD778B651}"/>
          </ac:spMkLst>
        </pc:spChg>
        <pc:spChg chg="del mod">
          <ac:chgData name="Krishna, Tushar" userId="2f8b3b63-7f05-4567-a420-9d780c56f9c3" providerId="ADAL" clId="{9D22BF93-C6B9-6641-A363-2D3A8096EB06}" dt="2024-01-16T19:06:58.960" v="9025" actId="478"/>
          <ac:spMkLst>
            <pc:docMk/>
            <pc:sldMk cId="3625808187" sldId="1928"/>
            <ac:spMk id="28" creationId="{9D071A5F-45C2-545D-8D07-6E20B4482395}"/>
          </ac:spMkLst>
        </pc:spChg>
        <pc:spChg chg="del">
          <ac:chgData name="Krishna, Tushar" userId="2f8b3b63-7f05-4567-a420-9d780c56f9c3" providerId="ADAL" clId="{9D22BF93-C6B9-6641-A363-2D3A8096EB06}" dt="2024-01-16T19:06:56.748" v="9024" actId="478"/>
          <ac:spMkLst>
            <pc:docMk/>
            <pc:sldMk cId="3625808187" sldId="1928"/>
            <ac:spMk id="29" creationId="{2DD51626-6596-38DB-039B-FC2354FC9D3C}"/>
          </ac:spMkLst>
        </pc:spChg>
        <pc:spChg chg="add mod">
          <ac:chgData name="Krishna, Tushar" userId="2f8b3b63-7f05-4567-a420-9d780c56f9c3" providerId="ADAL" clId="{9D22BF93-C6B9-6641-A363-2D3A8096EB06}" dt="2024-01-16T19:17:55.048" v="9533" actId="1076"/>
          <ac:spMkLst>
            <pc:docMk/>
            <pc:sldMk cId="3625808187" sldId="1928"/>
            <ac:spMk id="30" creationId="{340AFF2C-8AC0-695D-E169-9921DF711513}"/>
          </ac:spMkLst>
        </pc:spChg>
        <pc:spChg chg="add mod">
          <ac:chgData name="Krishna, Tushar" userId="2f8b3b63-7f05-4567-a420-9d780c56f9c3" providerId="ADAL" clId="{9D22BF93-C6B9-6641-A363-2D3A8096EB06}" dt="2024-01-16T19:17:57.214" v="9534" actId="1076"/>
          <ac:spMkLst>
            <pc:docMk/>
            <pc:sldMk cId="3625808187" sldId="1928"/>
            <ac:spMk id="31" creationId="{AA64AF39-A82E-7839-D95F-F7E559DB0C57}"/>
          </ac:spMkLst>
        </pc:spChg>
        <pc:spChg chg="add mod">
          <ac:chgData name="Krishna, Tushar" userId="2f8b3b63-7f05-4567-a420-9d780c56f9c3" providerId="ADAL" clId="{9D22BF93-C6B9-6641-A363-2D3A8096EB06}" dt="2024-01-16T19:17:58.549" v="9535" actId="1076"/>
          <ac:spMkLst>
            <pc:docMk/>
            <pc:sldMk cId="3625808187" sldId="1928"/>
            <ac:spMk id="32" creationId="{CA4439CA-6E3D-F4CB-A74A-751E97BFFDE4}"/>
          </ac:spMkLst>
        </pc:spChg>
        <pc:spChg chg="add mod">
          <ac:chgData name="Krishna, Tushar" userId="2f8b3b63-7f05-4567-a420-9d780c56f9c3" providerId="ADAL" clId="{9D22BF93-C6B9-6641-A363-2D3A8096EB06}" dt="2024-01-16T19:17:09.582" v="9514" actId="1076"/>
          <ac:spMkLst>
            <pc:docMk/>
            <pc:sldMk cId="3625808187" sldId="1928"/>
            <ac:spMk id="33" creationId="{0B220A0F-D591-0A8D-7729-BFDBA3119559}"/>
          </ac:spMkLst>
        </pc:spChg>
        <pc:spChg chg="add mod">
          <ac:chgData name="Krishna, Tushar" userId="2f8b3b63-7f05-4567-a420-9d780c56f9c3" providerId="ADAL" clId="{9D22BF93-C6B9-6641-A363-2D3A8096EB06}" dt="2024-01-16T19:17:13.497" v="9516" actId="113"/>
          <ac:spMkLst>
            <pc:docMk/>
            <pc:sldMk cId="3625808187" sldId="1928"/>
            <ac:spMk id="34" creationId="{A460F413-9CCE-8257-CBE4-3E431BBCE16C}"/>
          </ac:spMkLst>
        </pc:spChg>
        <pc:spChg chg="add mod">
          <ac:chgData name="Krishna, Tushar" userId="2f8b3b63-7f05-4567-a420-9d780c56f9c3" providerId="ADAL" clId="{9D22BF93-C6B9-6641-A363-2D3A8096EB06}" dt="2024-01-16T19:18:31.317" v="9552" actId="14100"/>
          <ac:spMkLst>
            <pc:docMk/>
            <pc:sldMk cId="3625808187" sldId="1928"/>
            <ac:spMk id="38" creationId="{506FE562-925B-6118-4B3A-B313ED06D65F}"/>
          </ac:spMkLst>
        </pc:spChg>
        <pc:graphicFrameChg chg="add mod modGraphic">
          <ac:chgData name="Krishna, Tushar" userId="2f8b3b63-7f05-4567-a420-9d780c56f9c3" providerId="ADAL" clId="{9D22BF93-C6B9-6641-A363-2D3A8096EB06}" dt="2024-01-16T19:17:05.156" v="9513" actId="1035"/>
          <ac:graphicFrameMkLst>
            <pc:docMk/>
            <pc:sldMk cId="3625808187" sldId="1928"/>
            <ac:graphicFrameMk id="12" creationId="{74FCB1FF-CD23-8643-DC0D-7A85B2DA7E7E}"/>
          </ac:graphicFrameMkLst>
        </pc:graphicFrameChg>
        <pc:picChg chg="add mod">
          <ac:chgData name="Krishna, Tushar" userId="2f8b3b63-7f05-4567-a420-9d780c56f9c3" providerId="ADAL" clId="{9D22BF93-C6B9-6641-A363-2D3A8096EB06}" dt="2024-01-16T19:17:34.751" v="9530" actId="1076"/>
          <ac:picMkLst>
            <pc:docMk/>
            <pc:sldMk cId="3625808187" sldId="1928"/>
            <ac:picMk id="35" creationId="{78DF3E8F-B9FB-819C-F0A2-559ED1625C1B}"/>
          </ac:picMkLst>
        </pc:picChg>
        <pc:picChg chg="add mod">
          <ac:chgData name="Krishna, Tushar" userId="2f8b3b63-7f05-4567-a420-9d780c56f9c3" providerId="ADAL" clId="{9D22BF93-C6B9-6641-A363-2D3A8096EB06}" dt="2024-01-16T19:17:34.751" v="9530" actId="1076"/>
          <ac:picMkLst>
            <pc:docMk/>
            <pc:sldMk cId="3625808187" sldId="1928"/>
            <ac:picMk id="36" creationId="{735A7F26-9D7D-37EB-9588-C98EC8F831CE}"/>
          </ac:picMkLst>
        </pc:picChg>
        <pc:picChg chg="add mod">
          <ac:chgData name="Krishna, Tushar" userId="2f8b3b63-7f05-4567-a420-9d780c56f9c3" providerId="ADAL" clId="{9D22BF93-C6B9-6641-A363-2D3A8096EB06}" dt="2024-01-16T19:17:34.751" v="9530" actId="1076"/>
          <ac:picMkLst>
            <pc:docMk/>
            <pc:sldMk cId="3625808187" sldId="1928"/>
            <ac:picMk id="37" creationId="{0958A8C3-1D0E-E637-EDC0-AB28A39A958F}"/>
          </ac:picMkLst>
        </pc:picChg>
        <pc:picChg chg="del mod">
          <ac:chgData name="Krishna, Tushar" userId="2f8b3b63-7f05-4567-a420-9d780c56f9c3" providerId="ADAL" clId="{9D22BF93-C6B9-6641-A363-2D3A8096EB06}" dt="2024-01-16T19:06:58.960" v="9025" actId="478"/>
          <ac:picMkLst>
            <pc:docMk/>
            <pc:sldMk cId="3625808187" sldId="1928"/>
            <ac:picMk id="3074" creationId="{B6654AA8-728A-4DAB-92F9-8706137A8033}"/>
          </ac:picMkLst>
        </pc:picChg>
        <pc:picChg chg="del mod">
          <ac:chgData name="Krishna, Tushar" userId="2f8b3b63-7f05-4567-a420-9d780c56f9c3" providerId="ADAL" clId="{9D22BF93-C6B9-6641-A363-2D3A8096EB06}" dt="2024-01-16T19:06:58.960" v="9025" actId="478"/>
          <ac:picMkLst>
            <pc:docMk/>
            <pc:sldMk cId="3625808187" sldId="1928"/>
            <ac:picMk id="3076" creationId="{768DBF7F-54CE-7229-10CC-C59DAE32609E}"/>
          </ac:picMkLst>
        </pc:picChg>
        <pc:picChg chg="del mod">
          <ac:chgData name="Krishna, Tushar" userId="2f8b3b63-7f05-4567-a420-9d780c56f9c3" providerId="ADAL" clId="{9D22BF93-C6B9-6641-A363-2D3A8096EB06}" dt="2024-01-16T19:06:58.960" v="9025" actId="478"/>
          <ac:picMkLst>
            <pc:docMk/>
            <pc:sldMk cId="3625808187" sldId="1928"/>
            <ac:picMk id="3078" creationId="{F9AEFFF3-62AE-95B4-007A-43FC7CA81BAB}"/>
          </ac:picMkLst>
        </pc:picChg>
        <pc:picChg chg="add mod">
          <ac:chgData name="Krishna, Tushar" userId="2f8b3b63-7f05-4567-a420-9d780c56f9c3" providerId="ADAL" clId="{9D22BF93-C6B9-6641-A363-2D3A8096EB06}" dt="2024-01-16T19:17:09.582" v="9514" actId="1076"/>
          <ac:picMkLst>
            <pc:docMk/>
            <pc:sldMk cId="3625808187" sldId="1928"/>
            <ac:picMk id="16386" creationId="{F807B90E-B6B3-4D33-F8BC-D0E60DFE4EC4}"/>
          </ac:picMkLst>
        </pc:picChg>
        <pc:picChg chg="add mod">
          <ac:chgData name="Krishna, Tushar" userId="2f8b3b63-7f05-4567-a420-9d780c56f9c3" providerId="ADAL" clId="{9D22BF93-C6B9-6641-A363-2D3A8096EB06}" dt="2024-01-16T19:17:09.582" v="9514" actId="1076"/>
          <ac:picMkLst>
            <pc:docMk/>
            <pc:sldMk cId="3625808187" sldId="1928"/>
            <ac:picMk id="16388" creationId="{2FA50B5C-E9D7-9CB7-035F-1B366196D0E9}"/>
          </ac:picMkLst>
        </pc:picChg>
        <pc:picChg chg="add mod">
          <ac:chgData name="Krishna, Tushar" userId="2f8b3b63-7f05-4567-a420-9d780c56f9c3" providerId="ADAL" clId="{9D22BF93-C6B9-6641-A363-2D3A8096EB06}" dt="2024-01-16T19:17:09.582" v="9514" actId="1076"/>
          <ac:picMkLst>
            <pc:docMk/>
            <pc:sldMk cId="3625808187" sldId="1928"/>
            <ac:picMk id="16390" creationId="{DFBFFB95-A65A-96CE-F9AB-0A31838E61D2}"/>
          </ac:picMkLst>
        </pc:picChg>
      </pc:sldChg>
      <pc:sldChg chg="delSp modSp add del mod">
        <pc:chgData name="Krishna, Tushar" userId="2f8b3b63-7f05-4567-a420-9d780c56f9c3" providerId="ADAL" clId="{9D22BF93-C6B9-6641-A363-2D3A8096EB06}" dt="2024-01-16T16:56:33.420" v="7105" actId="2696"/>
        <pc:sldMkLst>
          <pc:docMk/>
          <pc:sldMk cId="526001483" sldId="1929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526001483" sldId="1929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4:30.193" v="7008" actId="404"/>
          <ac:spMkLst>
            <pc:docMk/>
            <pc:sldMk cId="526001483" sldId="1929"/>
            <ac:spMk id="8" creationId="{E88F6697-375D-C8C3-4A9A-9DAFEA8EEC2C}"/>
          </ac:spMkLst>
        </pc:spChg>
      </pc:sldChg>
      <pc:sldChg chg="add">
        <pc:chgData name="Krishna, Tushar" userId="2f8b3b63-7f05-4567-a420-9d780c56f9c3" providerId="ADAL" clId="{9D22BF93-C6B9-6641-A363-2D3A8096EB06}" dt="2024-01-16T16:56:50.799" v="7106"/>
        <pc:sldMkLst>
          <pc:docMk/>
          <pc:sldMk cId="3692677459" sldId="1929"/>
        </pc:sldMkLst>
      </pc:sldChg>
      <pc:sldChg chg="delSp add del">
        <pc:chgData name="Krishna, Tushar" userId="2f8b3b63-7f05-4567-a420-9d780c56f9c3" providerId="ADAL" clId="{9D22BF93-C6B9-6641-A363-2D3A8096EB06}" dt="2024-01-16T16:38:22.698" v="6640" actId="2696"/>
        <pc:sldMkLst>
          <pc:docMk/>
          <pc:sldMk cId="2124526778" sldId="1930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124526778" sldId="1930"/>
            <ac:spMk id="4" creationId="{AA948294-CA67-CDF5-7B61-DCC781910952}"/>
          </ac:spMkLst>
        </pc:spChg>
      </pc:sldChg>
      <pc:sldChg chg="delSp add del">
        <pc:chgData name="Krishna, Tushar" userId="2f8b3b63-7f05-4567-a420-9d780c56f9c3" providerId="ADAL" clId="{9D22BF93-C6B9-6641-A363-2D3A8096EB06}" dt="2024-01-16T17:04:07.664" v="7170" actId="2696"/>
        <pc:sldMkLst>
          <pc:docMk/>
          <pc:sldMk cId="4132564842" sldId="1931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4132564842" sldId="1931"/>
            <ac:spMk id="4" creationId="{AA948294-CA67-CDF5-7B61-DCC781910952}"/>
          </ac:spMkLst>
        </pc:spChg>
      </pc:sldChg>
      <pc:sldChg chg="delSp modSp add del mod">
        <pc:chgData name="Krishna, Tushar" userId="2f8b3b63-7f05-4567-a420-9d780c56f9c3" providerId="ADAL" clId="{9D22BF93-C6B9-6641-A363-2D3A8096EB06}" dt="2024-01-16T16:56:33.420" v="7105" actId="2696"/>
        <pc:sldMkLst>
          <pc:docMk/>
          <pc:sldMk cId="2813651391" sldId="1932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2813651391" sldId="1932"/>
            <ac:spMk id="4" creationId="{AA948294-CA67-CDF5-7B61-DCC781910952}"/>
          </ac:spMkLst>
        </pc:spChg>
        <pc:spChg chg="mod">
          <ac:chgData name="Krishna, Tushar" userId="2f8b3b63-7f05-4567-a420-9d780c56f9c3" providerId="ADAL" clId="{9D22BF93-C6B9-6641-A363-2D3A8096EB06}" dt="2024-01-16T16:54:22.683" v="7006" actId="12"/>
          <ac:spMkLst>
            <pc:docMk/>
            <pc:sldMk cId="2813651391" sldId="1932"/>
            <ac:spMk id="8" creationId="{E88F6697-375D-C8C3-4A9A-9DAFEA8EEC2C}"/>
          </ac:spMkLst>
        </pc:spChg>
        <pc:spChg chg="mod">
          <ac:chgData name="Krishna, Tushar" userId="2f8b3b63-7f05-4567-a420-9d780c56f9c3" providerId="ADAL" clId="{9D22BF93-C6B9-6641-A363-2D3A8096EB06}" dt="2024-01-16T16:54:40.667" v="7010" actId="207"/>
          <ac:spMkLst>
            <pc:docMk/>
            <pc:sldMk cId="2813651391" sldId="1932"/>
            <ac:spMk id="10" creationId="{3E8C4D17-842E-2FC9-ED0C-2C584B2D4EAD}"/>
          </ac:spMkLst>
        </pc:spChg>
        <pc:spChg chg="mod">
          <ac:chgData name="Krishna, Tushar" userId="2f8b3b63-7f05-4567-a420-9d780c56f9c3" providerId="ADAL" clId="{9D22BF93-C6B9-6641-A363-2D3A8096EB06}" dt="2024-01-16T16:54:40.667" v="7010" actId="207"/>
          <ac:spMkLst>
            <pc:docMk/>
            <pc:sldMk cId="2813651391" sldId="1932"/>
            <ac:spMk id="11" creationId="{40454DAB-D9B7-FAD2-8148-17A049121687}"/>
          </ac:spMkLst>
        </pc:spChg>
      </pc:sldChg>
      <pc:sldChg chg="add">
        <pc:chgData name="Krishna, Tushar" userId="2f8b3b63-7f05-4567-a420-9d780c56f9c3" providerId="ADAL" clId="{9D22BF93-C6B9-6641-A363-2D3A8096EB06}" dt="2024-01-16T16:56:50.799" v="7106"/>
        <pc:sldMkLst>
          <pc:docMk/>
          <pc:sldMk cId="2913386077" sldId="1932"/>
        </pc:sldMkLst>
      </pc:sldChg>
      <pc:sldChg chg="delSp add del">
        <pc:chgData name="Krishna, Tushar" userId="2f8b3b63-7f05-4567-a420-9d780c56f9c3" providerId="ADAL" clId="{9D22BF93-C6B9-6641-A363-2D3A8096EB06}" dt="2024-01-16T16:54:57.348" v="7011" actId="2696"/>
        <pc:sldMkLst>
          <pc:docMk/>
          <pc:sldMk cId="3706283137" sldId="1933"/>
        </pc:sldMkLst>
        <pc:spChg chg="del">
          <ac:chgData name="Krishna, Tushar" userId="2f8b3b63-7f05-4567-a420-9d780c56f9c3" providerId="ADAL" clId="{9D22BF93-C6B9-6641-A363-2D3A8096EB06}" dt="2024-01-15T03:41:13.110" v="499"/>
          <ac:spMkLst>
            <pc:docMk/>
            <pc:sldMk cId="3706283137" sldId="1933"/>
            <ac:spMk id="4" creationId="{AA948294-CA67-CDF5-7B61-DCC781910952}"/>
          </ac:spMkLst>
        </pc:spChg>
      </pc:sldChg>
      <pc:sldChg chg="addSp delSp modSp new mod modClrScheme delAnim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1155518617" sldId="1934"/>
        </pc:sldMkLst>
        <pc:spChg chg="mod ord">
          <ac:chgData name="Krishna, Tushar" userId="2f8b3b63-7f05-4567-a420-9d780c56f9c3" providerId="ADAL" clId="{9D22BF93-C6B9-6641-A363-2D3A8096EB06}" dt="2024-01-15T18:54:01.719" v="4115" actId="313"/>
          <ac:spMkLst>
            <pc:docMk/>
            <pc:sldMk cId="1155518617" sldId="1934"/>
            <ac:spMk id="2" creationId="{957BDB20-E61B-1533-4222-13658DA47957}"/>
          </ac:spMkLst>
        </pc:spChg>
        <pc:spChg chg="del mod ord">
          <ac:chgData name="Krishna, Tushar" userId="2f8b3b63-7f05-4567-a420-9d780c56f9c3" providerId="ADAL" clId="{9D22BF93-C6B9-6641-A363-2D3A8096EB06}" dt="2024-01-15T18:46:06.534" v="3923" actId="700"/>
          <ac:spMkLst>
            <pc:docMk/>
            <pc:sldMk cId="1155518617" sldId="1934"/>
            <ac:spMk id="3" creationId="{545A110C-27E9-BA48-FE0F-27D8F0E166F5}"/>
          </ac:spMkLst>
        </pc:spChg>
        <pc:spChg chg="del">
          <ac:chgData name="Krishna, Tushar" userId="2f8b3b63-7f05-4567-a420-9d780c56f9c3" providerId="ADAL" clId="{9D22BF93-C6B9-6641-A363-2D3A8096EB06}" dt="2024-01-15T18:46:06.534" v="3923" actId="700"/>
          <ac:spMkLst>
            <pc:docMk/>
            <pc:sldMk cId="1155518617" sldId="1934"/>
            <ac:spMk id="4" creationId="{938E8796-0C55-CB65-A8AA-A1B9F8F216D6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1155518617" sldId="1934"/>
            <ac:spMk id="5" creationId="{F40B9921-4049-BEBD-73C8-B4E237CF7315}"/>
          </ac:spMkLst>
        </pc:spChg>
        <pc:spChg chg="add del mod">
          <ac:chgData name="Krishna, Tushar" userId="2f8b3b63-7f05-4567-a420-9d780c56f9c3" providerId="ADAL" clId="{9D22BF93-C6B9-6641-A363-2D3A8096EB06}" dt="2024-01-15T03:41:19.450" v="500"/>
          <ac:spMkLst>
            <pc:docMk/>
            <pc:sldMk cId="1155518617" sldId="1934"/>
            <ac:spMk id="6" creationId="{DA185C6B-00E2-DA6D-087E-A73D73617A90}"/>
          </ac:spMkLst>
        </pc:spChg>
        <pc:spChg chg="add del mod ord">
          <ac:chgData name="Krishna, Tushar" userId="2f8b3b63-7f05-4567-a420-9d780c56f9c3" providerId="ADAL" clId="{9D22BF93-C6B9-6641-A363-2D3A8096EB06}" dt="2024-01-15T18:46:07.957" v="3924" actId="478"/>
          <ac:spMkLst>
            <pc:docMk/>
            <pc:sldMk cId="1155518617" sldId="1934"/>
            <ac:spMk id="7" creationId="{75999C49-8D67-569E-F35E-BED5BC1AD251}"/>
          </ac:spMkLst>
        </pc:spChg>
        <pc:spChg chg="mod">
          <ac:chgData name="Krishna, Tushar" userId="2f8b3b63-7f05-4567-a420-9d780c56f9c3" providerId="ADAL" clId="{9D22BF93-C6B9-6641-A363-2D3A8096EB06}" dt="2024-01-15T18:46:13.997" v="3927" actId="1076"/>
          <ac:spMkLst>
            <pc:docMk/>
            <pc:sldMk cId="1155518617" sldId="1934"/>
            <ac:spMk id="10" creationId="{7AFC4A4C-C92B-1212-FF4D-C3B1401D32D3}"/>
          </ac:spMkLst>
        </pc:spChg>
        <pc:spChg chg="mod">
          <ac:chgData name="Krishna, Tushar" userId="2f8b3b63-7f05-4567-a420-9d780c56f9c3" providerId="ADAL" clId="{9D22BF93-C6B9-6641-A363-2D3A8096EB06}" dt="2024-01-15T18:46:08.615" v="3925"/>
          <ac:spMkLst>
            <pc:docMk/>
            <pc:sldMk cId="1155518617" sldId="1934"/>
            <ac:spMk id="11" creationId="{E2EBFC5C-54D1-5226-E985-B46A622AB47A}"/>
          </ac:spMkLst>
        </pc:spChg>
        <pc:spChg chg="add mod">
          <ac:chgData name="Krishna, Tushar" userId="2f8b3b63-7f05-4567-a420-9d780c56f9c3" providerId="ADAL" clId="{9D22BF93-C6B9-6641-A363-2D3A8096EB06}" dt="2024-01-15T18:52:19.068" v="3975" actId="767"/>
          <ac:spMkLst>
            <pc:docMk/>
            <pc:sldMk cId="1155518617" sldId="1934"/>
            <ac:spMk id="14" creationId="{EA9A624B-12F0-9502-EFDF-9E83B81CD822}"/>
          </ac:spMkLst>
        </pc:spChg>
        <pc:spChg chg="add mod ord">
          <ac:chgData name="Krishna, Tushar" userId="2f8b3b63-7f05-4567-a420-9d780c56f9c3" providerId="ADAL" clId="{9D22BF93-C6B9-6641-A363-2D3A8096EB06}" dt="2024-01-15T18:54:04.290" v="4121" actId="20577"/>
          <ac:spMkLst>
            <pc:docMk/>
            <pc:sldMk cId="1155518617" sldId="1934"/>
            <ac:spMk id="15" creationId="{5AC01DC2-6F09-70BB-0F52-914658DE791D}"/>
          </ac:spMkLst>
        </pc:spChg>
        <pc:grpChg chg="add del mod">
          <ac:chgData name="Krishna, Tushar" userId="2f8b3b63-7f05-4567-a420-9d780c56f9c3" providerId="ADAL" clId="{9D22BF93-C6B9-6641-A363-2D3A8096EB06}" dt="2024-01-15T18:49:57.944" v="3938" actId="478"/>
          <ac:grpSpMkLst>
            <pc:docMk/>
            <pc:sldMk cId="1155518617" sldId="1934"/>
            <ac:grpSpMk id="8" creationId="{32E92460-788D-91AB-AC39-019F540590C1}"/>
          </ac:grpSpMkLst>
        </pc:grpChg>
        <pc:picChg chg="mod">
          <ac:chgData name="Krishna, Tushar" userId="2f8b3b63-7f05-4567-a420-9d780c56f9c3" providerId="ADAL" clId="{9D22BF93-C6B9-6641-A363-2D3A8096EB06}" dt="2024-01-15T18:46:08.615" v="3925"/>
          <ac:picMkLst>
            <pc:docMk/>
            <pc:sldMk cId="1155518617" sldId="1934"/>
            <ac:picMk id="9" creationId="{90F94A6B-DD3D-27DF-D5AF-84ED12DE1E3B}"/>
          </ac:picMkLst>
        </pc:picChg>
        <pc:picChg chg="add mod">
          <ac:chgData name="Krishna, Tushar" userId="2f8b3b63-7f05-4567-a420-9d780c56f9c3" providerId="ADAL" clId="{9D22BF93-C6B9-6641-A363-2D3A8096EB06}" dt="2024-01-15T18:52:14.623" v="3972" actId="1076"/>
          <ac:picMkLst>
            <pc:docMk/>
            <pc:sldMk cId="1155518617" sldId="1934"/>
            <ac:picMk id="13" creationId="{75423620-DF01-B698-AE25-7EA36F595C5D}"/>
          </ac:picMkLst>
        </pc:picChg>
        <pc:picChg chg="add del mod">
          <ac:chgData name="Krishna, Tushar" userId="2f8b3b63-7f05-4567-a420-9d780c56f9c3" providerId="ADAL" clId="{9D22BF93-C6B9-6641-A363-2D3A8096EB06}" dt="2024-01-15T18:54:06.646" v="4122" actId="478"/>
          <ac:picMkLst>
            <pc:docMk/>
            <pc:sldMk cId="1155518617" sldId="1934"/>
            <ac:picMk id="11266" creationId="{3F1991AD-E96C-D1C1-9258-431EB5EE534E}"/>
          </ac:picMkLst>
        </pc:picChg>
        <pc:cxnChg chg="mod">
          <ac:chgData name="Krishna, Tushar" userId="2f8b3b63-7f05-4567-a420-9d780c56f9c3" providerId="ADAL" clId="{9D22BF93-C6B9-6641-A363-2D3A8096EB06}" dt="2024-01-15T18:46:08.615" v="3925"/>
          <ac:cxnSpMkLst>
            <pc:docMk/>
            <pc:sldMk cId="1155518617" sldId="1934"/>
            <ac:cxnSpMk id="12" creationId="{C4CA9382-EBEC-EE54-793B-88707662963A}"/>
          </ac:cxnSpMkLst>
        </pc:cxnChg>
      </pc:sldChg>
      <pc:sldChg chg="addSp delSp modSp new mod modClrScheme delAnim modAnim chgLayout">
        <pc:chgData name="Krishna, Tushar" userId="2f8b3b63-7f05-4567-a420-9d780c56f9c3" providerId="ADAL" clId="{9D22BF93-C6B9-6641-A363-2D3A8096EB06}" dt="2024-01-16T16:16:38.053" v="6028"/>
        <pc:sldMkLst>
          <pc:docMk/>
          <pc:sldMk cId="4201536445" sldId="1935"/>
        </pc:sldMkLst>
        <pc:spChg chg="del mod ord">
          <ac:chgData name="Krishna, Tushar" userId="2f8b3b63-7f05-4567-a420-9d780c56f9c3" providerId="ADAL" clId="{9D22BF93-C6B9-6641-A363-2D3A8096EB06}" dt="2024-01-15T03:30:50.862" v="370" actId="700"/>
          <ac:spMkLst>
            <pc:docMk/>
            <pc:sldMk cId="4201536445" sldId="1935"/>
            <ac:spMk id="2" creationId="{A5D47F11-8492-410F-9E33-96572B8CE5F2}"/>
          </ac:spMkLst>
        </pc:spChg>
        <pc:spChg chg="del mod ord">
          <ac:chgData name="Krishna, Tushar" userId="2f8b3b63-7f05-4567-a420-9d780c56f9c3" providerId="ADAL" clId="{9D22BF93-C6B9-6641-A363-2D3A8096EB06}" dt="2024-01-15T03:30:50.862" v="370" actId="700"/>
          <ac:spMkLst>
            <pc:docMk/>
            <pc:sldMk cId="4201536445" sldId="1935"/>
            <ac:spMk id="3" creationId="{E1148E71-7155-0FC7-F554-CE9414B95B74}"/>
          </ac:spMkLst>
        </pc:spChg>
        <pc:spChg chg="del">
          <ac:chgData name="Krishna, Tushar" userId="2f8b3b63-7f05-4567-a420-9d780c56f9c3" providerId="ADAL" clId="{9D22BF93-C6B9-6641-A363-2D3A8096EB06}" dt="2024-01-15T03:30:50.862" v="370" actId="700"/>
          <ac:spMkLst>
            <pc:docMk/>
            <pc:sldMk cId="4201536445" sldId="1935"/>
            <ac:spMk id="4" creationId="{405ABB2F-A388-30C2-8A51-41EB681B399D}"/>
          </ac:spMkLst>
        </pc:spChg>
        <pc:spChg chg="del mod ord">
          <ac:chgData name="Krishna, Tushar" userId="2f8b3b63-7f05-4567-a420-9d780c56f9c3" providerId="ADAL" clId="{9D22BF93-C6B9-6641-A363-2D3A8096EB06}" dt="2024-01-15T03:41:13.110" v="499"/>
          <ac:spMkLst>
            <pc:docMk/>
            <pc:sldMk cId="4201536445" sldId="1935"/>
            <ac:spMk id="5" creationId="{FDA9532D-5351-382A-7170-63FAC0EABDE8}"/>
          </ac:spMkLst>
        </pc:spChg>
        <pc:spChg chg="add mod ord">
          <ac:chgData name="Krishna, Tushar" userId="2f8b3b63-7f05-4567-a420-9d780c56f9c3" providerId="ADAL" clId="{9D22BF93-C6B9-6641-A363-2D3A8096EB06}" dt="2024-01-16T16:10:22.002" v="5924" actId="20577"/>
          <ac:spMkLst>
            <pc:docMk/>
            <pc:sldMk cId="4201536445" sldId="1935"/>
            <ac:spMk id="6" creationId="{F0C6DA8F-387A-E4CA-BA3F-9DA96B056454}"/>
          </ac:spMkLst>
        </pc:spChg>
        <pc:spChg chg="add del mod ord">
          <ac:chgData name="Krishna, Tushar" userId="2f8b3b63-7f05-4567-a420-9d780c56f9c3" providerId="ADAL" clId="{9D22BF93-C6B9-6641-A363-2D3A8096EB06}" dt="2024-01-15T03:31:05.942" v="387" actId="478"/>
          <ac:spMkLst>
            <pc:docMk/>
            <pc:sldMk cId="4201536445" sldId="1935"/>
            <ac:spMk id="7" creationId="{428C3903-8940-E42F-DBAC-8187B9DB0F62}"/>
          </ac:spMkLst>
        </pc:spChg>
        <pc:spChg chg="add del mod">
          <ac:chgData name="Krishna, Tushar" userId="2f8b3b63-7f05-4567-a420-9d780c56f9c3" providerId="ADAL" clId="{9D22BF93-C6B9-6641-A363-2D3A8096EB06}" dt="2024-01-15T03:48:03.374" v="663" actId="478"/>
          <ac:spMkLst>
            <pc:docMk/>
            <pc:sldMk cId="4201536445" sldId="1935"/>
            <ac:spMk id="10" creationId="{57753BA3-5515-8048-B78B-396CA21C75A4}"/>
          </ac:spMkLst>
        </pc:spChg>
        <pc:spChg chg="add del mod">
          <ac:chgData name="Krishna, Tushar" userId="2f8b3b63-7f05-4567-a420-9d780c56f9c3" providerId="ADAL" clId="{9D22BF93-C6B9-6641-A363-2D3A8096EB06}" dt="2024-01-15T03:49:10.205" v="677" actId="478"/>
          <ac:spMkLst>
            <pc:docMk/>
            <pc:sldMk cId="4201536445" sldId="1935"/>
            <ac:spMk id="11" creationId="{7CC971C1-0001-BB23-2C43-375229F8FA93}"/>
          </ac:spMkLst>
        </pc:spChg>
        <pc:spChg chg="add del mod">
          <ac:chgData name="Krishna, Tushar" userId="2f8b3b63-7f05-4567-a420-9d780c56f9c3" providerId="ADAL" clId="{9D22BF93-C6B9-6641-A363-2D3A8096EB06}" dt="2024-01-15T03:48:59.122" v="676" actId="478"/>
          <ac:spMkLst>
            <pc:docMk/>
            <pc:sldMk cId="4201536445" sldId="1935"/>
            <ac:spMk id="12" creationId="{6067E830-ED8B-0B36-8267-50C4FEE88866}"/>
          </ac:spMkLst>
        </pc:spChg>
        <pc:spChg chg="add mod">
          <ac:chgData name="Krishna, Tushar" userId="2f8b3b63-7f05-4567-a420-9d780c56f9c3" providerId="ADAL" clId="{9D22BF93-C6B9-6641-A363-2D3A8096EB06}" dt="2024-01-15T16:24:16.506" v="1068" actId="208"/>
          <ac:spMkLst>
            <pc:docMk/>
            <pc:sldMk cId="4201536445" sldId="1935"/>
            <ac:spMk id="13" creationId="{B157F082-F7F0-0E4F-BF4B-0A07A2EBCEF9}"/>
          </ac:spMkLst>
        </pc:spChg>
        <pc:spChg chg="add mod">
          <ac:chgData name="Krishna, Tushar" userId="2f8b3b63-7f05-4567-a420-9d780c56f9c3" providerId="ADAL" clId="{9D22BF93-C6B9-6641-A363-2D3A8096EB06}" dt="2024-01-15T16:24:18.877" v="1069" actId="208"/>
          <ac:spMkLst>
            <pc:docMk/>
            <pc:sldMk cId="4201536445" sldId="1935"/>
            <ac:spMk id="14" creationId="{B6F860C8-3DBF-1AEB-4E6C-A00038515C3E}"/>
          </ac:spMkLst>
        </pc:spChg>
        <pc:spChg chg="add mod">
          <ac:chgData name="Krishna, Tushar" userId="2f8b3b63-7f05-4567-a420-9d780c56f9c3" providerId="ADAL" clId="{9D22BF93-C6B9-6641-A363-2D3A8096EB06}" dt="2024-01-15T16:24:40.293" v="1088" actId="14100"/>
          <ac:spMkLst>
            <pc:docMk/>
            <pc:sldMk cId="4201536445" sldId="1935"/>
            <ac:spMk id="15" creationId="{43208A2A-3AEA-8AFA-AE38-6ED2CD8E0903}"/>
          </ac:spMkLst>
        </pc:spChg>
        <pc:spChg chg="add mod">
          <ac:chgData name="Krishna, Tushar" userId="2f8b3b63-7f05-4567-a420-9d780c56f9c3" providerId="ADAL" clId="{9D22BF93-C6B9-6641-A363-2D3A8096EB06}" dt="2024-01-15T16:24:34.983" v="1079" actId="20577"/>
          <ac:spMkLst>
            <pc:docMk/>
            <pc:sldMk cId="4201536445" sldId="1935"/>
            <ac:spMk id="16" creationId="{C5E96FFE-0727-F4DF-FB24-0A990683A560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18" creationId="{1CFDFE90-8BA9-4584-63D9-D5ED62442BBF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19" creationId="{98DB4C04-17CC-2273-A7EF-3569C063C2AF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0" creationId="{B8A0CE9A-EC7B-AA1A-5B24-0AA4E0709C6D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1" creationId="{B14EED6D-46FE-D516-BE53-B246C67CAC44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2" creationId="{8CA206C8-39E3-C3E1-3F86-2A7F56CC4238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3" creationId="{93F89028-65BC-5969-D9D4-B6AB36D460D6}"/>
          </ac:spMkLst>
        </pc:spChg>
        <pc:spChg chg="add mod">
          <ac:chgData name="Krishna, Tushar" userId="2f8b3b63-7f05-4567-a420-9d780c56f9c3" providerId="ADAL" clId="{9D22BF93-C6B9-6641-A363-2D3A8096EB06}" dt="2024-01-15T03:59:36.200" v="988"/>
          <ac:spMkLst>
            <pc:docMk/>
            <pc:sldMk cId="4201536445" sldId="1935"/>
            <ac:spMk id="24" creationId="{80C84C5A-1C3B-D7C0-4F2C-8A0BE0C9B91B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5" creationId="{47D453CB-ADC7-EA4F-55E9-9E799C23AECC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6" creationId="{6F427F8A-198E-ADDE-04B8-CCE86743DC1E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7" creationId="{0605A2B6-3564-2FC0-7AF3-2DF04B64D45B}"/>
          </ac:spMkLst>
        </pc:spChg>
        <pc:spChg chg="add mod">
          <ac:chgData name="Krishna, Tushar" userId="2f8b3b63-7f05-4567-a420-9d780c56f9c3" providerId="ADAL" clId="{9D22BF93-C6B9-6641-A363-2D3A8096EB06}" dt="2024-01-15T16:23:59.852" v="1066" actId="208"/>
          <ac:spMkLst>
            <pc:docMk/>
            <pc:sldMk cId="4201536445" sldId="1935"/>
            <ac:spMk id="28" creationId="{9B717227-4832-6FB3-115D-AC11018F1603}"/>
          </ac:spMkLst>
        </pc:spChg>
        <pc:spChg chg="add mod">
          <ac:chgData name="Krishna, Tushar" userId="2f8b3b63-7f05-4567-a420-9d780c56f9c3" providerId="ADAL" clId="{9D22BF93-C6B9-6641-A363-2D3A8096EB06}" dt="2024-01-15T16:19:55.394" v="1047" actId="1582"/>
          <ac:spMkLst>
            <pc:docMk/>
            <pc:sldMk cId="4201536445" sldId="1935"/>
            <ac:spMk id="30" creationId="{3B40C9A1-2461-D263-AEF5-6CB5A9ADFB96}"/>
          </ac:spMkLst>
        </pc:spChg>
        <pc:spChg chg="add mod">
          <ac:chgData name="Krishna, Tushar" userId="2f8b3b63-7f05-4567-a420-9d780c56f9c3" providerId="ADAL" clId="{9D22BF93-C6B9-6641-A363-2D3A8096EB06}" dt="2024-01-15T16:20:06.745" v="1053" actId="1582"/>
          <ac:spMkLst>
            <pc:docMk/>
            <pc:sldMk cId="4201536445" sldId="1935"/>
            <ac:spMk id="31" creationId="{AA907A1C-842B-2AE7-930D-FE0253931C96}"/>
          </ac:spMkLst>
        </pc:spChg>
        <pc:spChg chg="add mod">
          <ac:chgData name="Krishna, Tushar" userId="2f8b3b63-7f05-4567-a420-9d780c56f9c3" providerId="ADAL" clId="{9D22BF93-C6B9-6641-A363-2D3A8096EB06}" dt="2024-01-15T18:09:13.252" v="2655" actId="1076"/>
          <ac:spMkLst>
            <pc:docMk/>
            <pc:sldMk cId="4201536445" sldId="1935"/>
            <ac:spMk id="32" creationId="{168A89C0-CC1B-BDC5-3E65-4234F4749D0B}"/>
          </ac:spMkLst>
        </pc:spChg>
        <pc:spChg chg="add mod">
          <ac:chgData name="Krishna, Tushar" userId="2f8b3b63-7f05-4567-a420-9d780c56f9c3" providerId="ADAL" clId="{9D22BF93-C6B9-6641-A363-2D3A8096EB06}" dt="2024-01-15T16:24:05.796" v="1067" actId="1582"/>
          <ac:spMkLst>
            <pc:docMk/>
            <pc:sldMk cId="4201536445" sldId="1935"/>
            <ac:spMk id="33" creationId="{993745DC-8F0C-204D-36A2-D7A4E716578C}"/>
          </ac:spMkLst>
        </pc:spChg>
        <pc:spChg chg="add del mod">
          <ac:chgData name="Krishna, Tushar" userId="2f8b3b63-7f05-4567-a420-9d780c56f9c3" providerId="ADAL" clId="{9D22BF93-C6B9-6641-A363-2D3A8096EB06}" dt="2024-01-15T16:20:15.993" v="1056" actId="478"/>
          <ac:spMkLst>
            <pc:docMk/>
            <pc:sldMk cId="4201536445" sldId="1935"/>
            <ac:spMk id="34" creationId="{42F057A9-748B-7315-928E-07DD7FECC02A}"/>
          </ac:spMkLst>
        </pc:spChg>
        <pc:spChg chg="add mod">
          <ac:chgData name="Krishna, Tushar" userId="2f8b3b63-7f05-4567-a420-9d780c56f9c3" providerId="ADAL" clId="{9D22BF93-C6B9-6641-A363-2D3A8096EB06}" dt="2024-01-15T16:23:50.103" v="1062" actId="208"/>
          <ac:spMkLst>
            <pc:docMk/>
            <pc:sldMk cId="4201536445" sldId="1935"/>
            <ac:spMk id="35" creationId="{09A9FBED-E90E-6A1A-F728-7F0BE2D683AB}"/>
          </ac:spMkLst>
        </pc:spChg>
        <pc:spChg chg="add mod">
          <ac:chgData name="Krishna, Tushar" userId="2f8b3b63-7f05-4567-a420-9d780c56f9c3" providerId="ADAL" clId="{9D22BF93-C6B9-6641-A363-2D3A8096EB06}" dt="2024-01-15T18:04:11.505" v="2568" actId="1076"/>
          <ac:spMkLst>
            <pc:docMk/>
            <pc:sldMk cId="4201536445" sldId="1935"/>
            <ac:spMk id="36" creationId="{6D4DE20F-289E-2A56-C80B-354FE0B24BA0}"/>
          </ac:spMkLst>
        </pc:spChg>
        <pc:spChg chg="add del mod">
          <ac:chgData name="Krishna, Tushar" userId="2f8b3b63-7f05-4567-a420-9d780c56f9c3" providerId="ADAL" clId="{9D22BF93-C6B9-6641-A363-2D3A8096EB06}" dt="2024-01-15T16:28:49.383" v="1469" actId="478"/>
          <ac:spMkLst>
            <pc:docMk/>
            <pc:sldMk cId="4201536445" sldId="1935"/>
            <ac:spMk id="38" creationId="{61AB75D3-F36C-BC46-3DAF-DD59F829B622}"/>
          </ac:spMkLst>
        </pc:spChg>
        <pc:spChg chg="add mod">
          <ac:chgData name="Krishna, Tushar" userId="2f8b3b63-7f05-4567-a420-9d780c56f9c3" providerId="ADAL" clId="{9D22BF93-C6B9-6641-A363-2D3A8096EB06}" dt="2024-01-16T16:16:38.053" v="6028"/>
          <ac:spMkLst>
            <pc:docMk/>
            <pc:sldMk cId="4201536445" sldId="1935"/>
            <ac:spMk id="39" creationId="{60C17B14-3B24-6566-349E-4F3488BDA205}"/>
          </ac:spMkLst>
        </pc:spChg>
        <pc:grpChg chg="add mod">
          <ac:chgData name="Krishna, Tushar" userId="2f8b3b63-7f05-4567-a420-9d780c56f9c3" providerId="ADAL" clId="{9D22BF93-C6B9-6641-A363-2D3A8096EB06}" dt="2024-01-15T04:00:32.921" v="1004" actId="164"/>
          <ac:grpSpMkLst>
            <pc:docMk/>
            <pc:sldMk cId="4201536445" sldId="1935"/>
            <ac:grpSpMk id="29" creationId="{662C8550-90E7-2D80-5D6C-14ABAC4A967A}"/>
          </ac:grpSpMkLst>
        </pc:grpChg>
        <pc:picChg chg="add mod">
          <ac:chgData name="Krishna, Tushar" userId="2f8b3b63-7f05-4567-a420-9d780c56f9c3" providerId="ADAL" clId="{9D22BF93-C6B9-6641-A363-2D3A8096EB06}" dt="2024-01-15T16:19:59.335" v="1051" actId="1076"/>
          <ac:picMkLst>
            <pc:docMk/>
            <pc:sldMk cId="4201536445" sldId="1935"/>
            <ac:picMk id="8" creationId="{CAC57D1A-9118-FB7F-D619-85021F178F99}"/>
          </ac:picMkLst>
        </pc:picChg>
        <pc:picChg chg="add del mod">
          <ac:chgData name="Krishna, Tushar" userId="2f8b3b63-7f05-4567-a420-9d780c56f9c3" providerId="ADAL" clId="{9D22BF93-C6B9-6641-A363-2D3A8096EB06}" dt="2024-01-15T03:54:20.928" v="711" actId="478"/>
          <ac:picMkLst>
            <pc:docMk/>
            <pc:sldMk cId="4201536445" sldId="1935"/>
            <ac:picMk id="9" creationId="{23EABF96-ECC8-369A-76A0-A409B4C55C86}"/>
          </ac:picMkLst>
        </pc:picChg>
        <pc:picChg chg="add mod">
          <ac:chgData name="Krishna, Tushar" userId="2f8b3b63-7f05-4567-a420-9d780c56f9c3" providerId="ADAL" clId="{9D22BF93-C6B9-6641-A363-2D3A8096EB06}" dt="2024-01-15T16:23:59.852" v="1066" actId="208"/>
          <ac:picMkLst>
            <pc:docMk/>
            <pc:sldMk cId="4201536445" sldId="1935"/>
            <ac:picMk id="17" creationId="{2300257C-F6F4-5929-6B1E-274E97823EFC}"/>
          </ac:picMkLst>
        </pc:picChg>
      </pc:sldChg>
      <pc:sldChg chg="addSp delSp modSp new mod modClrScheme modAnim chgLayout">
        <pc:chgData name="Krishna, Tushar" userId="2f8b3b63-7f05-4567-a420-9d780c56f9c3" providerId="ADAL" clId="{9D22BF93-C6B9-6641-A363-2D3A8096EB06}" dt="2024-01-16T17:36:23.734" v="8446"/>
        <pc:sldMkLst>
          <pc:docMk/>
          <pc:sldMk cId="3255752177" sldId="1936"/>
        </pc:sldMkLst>
        <pc:spChg chg="del mod ord">
          <ac:chgData name="Krishna, Tushar" userId="2f8b3b63-7f05-4567-a420-9d780c56f9c3" providerId="ADAL" clId="{9D22BF93-C6B9-6641-A363-2D3A8096EB06}" dt="2024-01-15T16:29:46.872" v="1484" actId="700"/>
          <ac:spMkLst>
            <pc:docMk/>
            <pc:sldMk cId="3255752177" sldId="1936"/>
            <ac:spMk id="2" creationId="{E84BDDDF-921B-3336-A922-86F5D7159D41}"/>
          </ac:spMkLst>
        </pc:spChg>
        <pc:spChg chg="del mod ord">
          <ac:chgData name="Krishna, Tushar" userId="2f8b3b63-7f05-4567-a420-9d780c56f9c3" providerId="ADAL" clId="{9D22BF93-C6B9-6641-A363-2D3A8096EB06}" dt="2024-01-15T16:29:46.872" v="1484" actId="700"/>
          <ac:spMkLst>
            <pc:docMk/>
            <pc:sldMk cId="3255752177" sldId="1936"/>
            <ac:spMk id="3" creationId="{866C2B78-8BAF-7FAA-6C5B-A36F2AA354FD}"/>
          </ac:spMkLst>
        </pc:spChg>
        <pc:spChg chg="del">
          <ac:chgData name="Krishna, Tushar" userId="2f8b3b63-7f05-4567-a420-9d780c56f9c3" providerId="ADAL" clId="{9D22BF93-C6B9-6641-A363-2D3A8096EB06}" dt="2024-01-15T16:29:46.872" v="1484" actId="700"/>
          <ac:spMkLst>
            <pc:docMk/>
            <pc:sldMk cId="3255752177" sldId="1936"/>
            <ac:spMk id="4" creationId="{337DBFF8-5147-77FF-D67D-DA3863BC2477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3255752177" sldId="1936"/>
            <ac:spMk id="5" creationId="{4E66C41E-C66F-5C1A-DDA3-AA4561A15CFF}"/>
          </ac:spMkLst>
        </pc:spChg>
        <pc:spChg chg="add mod ord">
          <ac:chgData name="Krishna, Tushar" userId="2f8b3b63-7f05-4567-a420-9d780c56f9c3" providerId="ADAL" clId="{9D22BF93-C6B9-6641-A363-2D3A8096EB06}" dt="2024-01-15T16:34:21.782" v="1738" actId="700"/>
          <ac:spMkLst>
            <pc:docMk/>
            <pc:sldMk cId="3255752177" sldId="1936"/>
            <ac:spMk id="6" creationId="{A657F53E-0615-F405-315E-0F3D38F0BDCF}"/>
          </ac:spMkLst>
        </pc:spChg>
        <pc:spChg chg="add mod ord">
          <ac:chgData name="Krishna, Tushar" userId="2f8b3b63-7f05-4567-a420-9d780c56f9c3" providerId="ADAL" clId="{9D22BF93-C6B9-6641-A363-2D3A8096EB06}" dt="2024-01-16T17:34:04.972" v="8355" actId="1076"/>
          <ac:spMkLst>
            <pc:docMk/>
            <pc:sldMk cId="3255752177" sldId="1936"/>
            <ac:spMk id="7" creationId="{A6C7191A-013E-6C71-5340-5DAD98748643}"/>
          </ac:spMkLst>
        </pc:spChg>
        <pc:spChg chg="add del mod">
          <ac:chgData name="Krishna, Tushar" userId="2f8b3b63-7f05-4567-a420-9d780c56f9c3" providerId="ADAL" clId="{9D22BF93-C6B9-6641-A363-2D3A8096EB06}" dt="2024-01-15T16:34:17.802" v="1737" actId="21"/>
          <ac:spMkLst>
            <pc:docMk/>
            <pc:sldMk cId="3255752177" sldId="1936"/>
            <ac:spMk id="8" creationId="{E611BAEE-9F0D-1AD3-A862-D83968A0CF4B}"/>
          </ac:spMkLst>
        </pc:spChg>
        <pc:spChg chg="add del mod">
          <ac:chgData name="Krishna, Tushar" userId="2f8b3b63-7f05-4567-a420-9d780c56f9c3" providerId="ADAL" clId="{9D22BF93-C6B9-6641-A363-2D3A8096EB06}" dt="2024-01-15T16:34:17.802" v="1737" actId="21"/>
          <ac:spMkLst>
            <pc:docMk/>
            <pc:sldMk cId="3255752177" sldId="1936"/>
            <ac:spMk id="9" creationId="{9EE37E22-9B1E-DF65-1DC3-25B28072B296}"/>
          </ac:spMkLst>
        </pc:spChg>
        <pc:spChg chg="add del mod">
          <ac:chgData name="Krishna, Tushar" userId="2f8b3b63-7f05-4567-a420-9d780c56f9c3" providerId="ADAL" clId="{9D22BF93-C6B9-6641-A363-2D3A8096EB06}" dt="2024-01-15T16:34:17.802" v="1737" actId="21"/>
          <ac:spMkLst>
            <pc:docMk/>
            <pc:sldMk cId="3255752177" sldId="1936"/>
            <ac:spMk id="10" creationId="{0C1A68D0-A6F4-61FB-D7BE-DE3E67A8996B}"/>
          </ac:spMkLst>
        </pc:spChg>
        <pc:spChg chg="add del mod ord">
          <ac:chgData name="Krishna, Tushar" userId="2f8b3b63-7f05-4567-a420-9d780c56f9c3" providerId="ADAL" clId="{9D22BF93-C6B9-6641-A363-2D3A8096EB06}" dt="2024-01-15T16:49:33.287" v="2325" actId="478"/>
          <ac:spMkLst>
            <pc:docMk/>
            <pc:sldMk cId="3255752177" sldId="1936"/>
            <ac:spMk id="11" creationId="{07EC87F6-8584-E433-FFCB-E18C6EA1D8B4}"/>
          </ac:spMkLst>
        </pc:spChg>
        <pc:spChg chg="add mod">
          <ac:chgData name="Krishna, Tushar" userId="2f8b3b63-7f05-4567-a420-9d780c56f9c3" providerId="ADAL" clId="{9D22BF93-C6B9-6641-A363-2D3A8096EB06}" dt="2024-01-15T16:34:37.108" v="1744"/>
          <ac:spMkLst>
            <pc:docMk/>
            <pc:sldMk cId="3255752177" sldId="1936"/>
            <ac:spMk id="12" creationId="{019FA8D8-177F-43F3-4412-881F3722C265}"/>
          </ac:spMkLst>
        </pc:spChg>
        <pc:spChg chg="add mod">
          <ac:chgData name="Krishna, Tushar" userId="2f8b3b63-7f05-4567-a420-9d780c56f9c3" providerId="ADAL" clId="{9D22BF93-C6B9-6641-A363-2D3A8096EB06}" dt="2024-01-15T16:34:37.108" v="1744"/>
          <ac:spMkLst>
            <pc:docMk/>
            <pc:sldMk cId="3255752177" sldId="1936"/>
            <ac:spMk id="13" creationId="{A3CDDF3B-2EAE-F57B-8979-D56DA20D33B5}"/>
          </ac:spMkLst>
        </pc:spChg>
        <pc:spChg chg="add mod">
          <ac:chgData name="Krishna, Tushar" userId="2f8b3b63-7f05-4567-a420-9d780c56f9c3" providerId="ADAL" clId="{9D22BF93-C6B9-6641-A363-2D3A8096EB06}" dt="2024-01-15T16:34:37.108" v="1744"/>
          <ac:spMkLst>
            <pc:docMk/>
            <pc:sldMk cId="3255752177" sldId="1936"/>
            <ac:spMk id="14" creationId="{3EFDB8C8-9F0F-44F5-E9D9-5D968D095BC1}"/>
          </ac:spMkLst>
        </pc:spChg>
        <pc:spChg chg="add mod">
          <ac:chgData name="Krishna, Tushar" userId="2f8b3b63-7f05-4567-a420-9d780c56f9c3" providerId="ADAL" clId="{9D22BF93-C6B9-6641-A363-2D3A8096EB06}" dt="2024-01-16T17:34:34.080" v="8364" actId="1076"/>
          <ac:spMkLst>
            <pc:docMk/>
            <pc:sldMk cId="3255752177" sldId="1936"/>
            <ac:spMk id="15" creationId="{ABA1F348-A9AA-412A-29A4-2A22B4148A39}"/>
          </ac:spMkLst>
        </pc:spChg>
        <pc:spChg chg="add mod">
          <ac:chgData name="Krishna, Tushar" userId="2f8b3b63-7f05-4567-a420-9d780c56f9c3" providerId="ADAL" clId="{9D22BF93-C6B9-6641-A363-2D3A8096EB06}" dt="2024-01-15T16:48:37.262" v="2309" actId="1076"/>
          <ac:spMkLst>
            <pc:docMk/>
            <pc:sldMk cId="3255752177" sldId="1936"/>
            <ac:spMk id="16" creationId="{12A2F837-9510-6798-DD5B-2C158133B83B}"/>
          </ac:spMkLst>
        </pc:spChg>
        <pc:spChg chg="add mod">
          <ac:chgData name="Krishna, Tushar" userId="2f8b3b63-7f05-4567-a420-9d780c56f9c3" providerId="ADAL" clId="{9D22BF93-C6B9-6641-A363-2D3A8096EB06}" dt="2024-01-15T16:48:37.262" v="2309" actId="1076"/>
          <ac:spMkLst>
            <pc:docMk/>
            <pc:sldMk cId="3255752177" sldId="1936"/>
            <ac:spMk id="17" creationId="{7E112DEB-B629-709D-D746-B79B8A9792C5}"/>
          </ac:spMkLst>
        </pc:spChg>
        <pc:spChg chg="add del mod">
          <ac:chgData name="Krishna, Tushar" userId="2f8b3b63-7f05-4567-a420-9d780c56f9c3" providerId="ADAL" clId="{9D22BF93-C6B9-6641-A363-2D3A8096EB06}" dt="2024-01-15T16:46:36.069" v="2042" actId="21"/>
          <ac:spMkLst>
            <pc:docMk/>
            <pc:sldMk cId="3255752177" sldId="1936"/>
            <ac:spMk id="19" creationId="{CE9C45CC-B8E8-0CC8-0F23-571A47E42F14}"/>
          </ac:spMkLst>
        </pc:spChg>
        <pc:spChg chg="add mod">
          <ac:chgData name="Krishna, Tushar" userId="2f8b3b63-7f05-4567-a420-9d780c56f9c3" providerId="ADAL" clId="{9D22BF93-C6B9-6641-A363-2D3A8096EB06}" dt="2024-01-16T17:34:04.571" v="8354" actId="1076"/>
          <ac:spMkLst>
            <pc:docMk/>
            <pc:sldMk cId="3255752177" sldId="1936"/>
            <ac:spMk id="21" creationId="{2F811E4D-136A-C666-EFB4-E81DEC64D502}"/>
          </ac:spMkLst>
        </pc:spChg>
        <pc:spChg chg="add mod">
          <ac:chgData name="Krishna, Tushar" userId="2f8b3b63-7f05-4567-a420-9d780c56f9c3" providerId="ADAL" clId="{9D22BF93-C6B9-6641-A363-2D3A8096EB06}" dt="2024-01-16T17:34:43.898" v="8366" actId="1076"/>
          <ac:spMkLst>
            <pc:docMk/>
            <pc:sldMk cId="3255752177" sldId="1936"/>
            <ac:spMk id="22" creationId="{830AA45C-8801-9188-5978-2DE1213A5215}"/>
          </ac:spMkLst>
        </pc:spChg>
        <pc:spChg chg="add mod">
          <ac:chgData name="Krishna, Tushar" userId="2f8b3b63-7f05-4567-a420-9d780c56f9c3" providerId="ADAL" clId="{9D22BF93-C6B9-6641-A363-2D3A8096EB06}" dt="2024-01-16T17:34:47.113" v="8367" actId="1076"/>
          <ac:spMkLst>
            <pc:docMk/>
            <pc:sldMk cId="3255752177" sldId="1936"/>
            <ac:spMk id="23" creationId="{BD6852A0-ACAC-57D2-5748-3D8EB033E1E9}"/>
          </ac:spMkLst>
        </pc:spChg>
        <pc:spChg chg="add mod">
          <ac:chgData name="Krishna, Tushar" userId="2f8b3b63-7f05-4567-a420-9d780c56f9c3" providerId="ADAL" clId="{9D22BF93-C6B9-6641-A363-2D3A8096EB06}" dt="2024-01-16T17:35:16.796" v="8379" actId="1076"/>
          <ac:spMkLst>
            <pc:docMk/>
            <pc:sldMk cId="3255752177" sldId="1936"/>
            <ac:spMk id="24" creationId="{8095D4A0-64D9-DB32-3019-839F8D7C8615}"/>
          </ac:spMkLst>
        </pc:spChg>
        <pc:spChg chg="add mod">
          <ac:chgData name="Krishna, Tushar" userId="2f8b3b63-7f05-4567-a420-9d780c56f9c3" providerId="ADAL" clId="{9D22BF93-C6B9-6641-A363-2D3A8096EB06}" dt="2024-01-16T17:33:56.537" v="8351" actId="1036"/>
          <ac:spMkLst>
            <pc:docMk/>
            <pc:sldMk cId="3255752177" sldId="1936"/>
            <ac:spMk id="25" creationId="{04160A3D-BADB-6E39-D925-A3723DD691AF}"/>
          </ac:spMkLst>
        </pc:spChg>
        <pc:spChg chg="add mod">
          <ac:chgData name="Krishna, Tushar" userId="2f8b3b63-7f05-4567-a420-9d780c56f9c3" providerId="ADAL" clId="{9D22BF93-C6B9-6641-A363-2D3A8096EB06}" dt="2024-01-16T17:34:51.375" v="8368" actId="14100"/>
          <ac:spMkLst>
            <pc:docMk/>
            <pc:sldMk cId="3255752177" sldId="1936"/>
            <ac:spMk id="26" creationId="{C1C01EFE-CCC6-5298-5687-8D4B9B079D6B}"/>
          </ac:spMkLst>
        </pc:spChg>
        <pc:spChg chg="add mod">
          <ac:chgData name="Krishna, Tushar" userId="2f8b3b63-7f05-4567-a420-9d780c56f9c3" providerId="ADAL" clId="{9D22BF93-C6B9-6641-A363-2D3A8096EB06}" dt="2024-01-16T17:34:41.131" v="8365" actId="14100"/>
          <ac:spMkLst>
            <pc:docMk/>
            <pc:sldMk cId="3255752177" sldId="1936"/>
            <ac:spMk id="27" creationId="{223C8266-65B4-EB2B-EA2A-AF2E88F93522}"/>
          </ac:spMkLst>
        </pc:spChg>
        <pc:spChg chg="add mod">
          <ac:chgData name="Krishna, Tushar" userId="2f8b3b63-7f05-4567-a420-9d780c56f9c3" providerId="ADAL" clId="{9D22BF93-C6B9-6641-A363-2D3A8096EB06}" dt="2024-01-16T17:35:31.699" v="8401" actId="1076"/>
          <ac:spMkLst>
            <pc:docMk/>
            <pc:sldMk cId="3255752177" sldId="1936"/>
            <ac:spMk id="28" creationId="{676539E9-6AF6-7805-038B-5B6B1E3086E6}"/>
          </ac:spMkLst>
        </pc:spChg>
        <pc:spChg chg="add mod">
          <ac:chgData name="Krishna, Tushar" userId="2f8b3b63-7f05-4567-a420-9d780c56f9c3" providerId="ADAL" clId="{9D22BF93-C6B9-6641-A363-2D3A8096EB06}" dt="2024-01-16T17:36:06.098" v="8444" actId="1076"/>
          <ac:spMkLst>
            <pc:docMk/>
            <pc:sldMk cId="3255752177" sldId="1936"/>
            <ac:spMk id="29" creationId="{3651D1C5-508D-7C02-B760-1289953AA4AA}"/>
          </ac:spMkLst>
        </pc:spChg>
      </pc:sldChg>
      <pc:sldChg chg="new del">
        <pc:chgData name="Krishna, Tushar" userId="2f8b3b63-7f05-4567-a420-9d780c56f9c3" providerId="ADAL" clId="{9D22BF93-C6B9-6641-A363-2D3A8096EB06}" dt="2024-01-15T03:42:15.434" v="503" actId="2696"/>
        <pc:sldMkLst>
          <pc:docMk/>
          <pc:sldMk cId="3954194715" sldId="1936"/>
        </pc:sldMkLst>
      </pc:sldChg>
      <pc:sldChg chg="addSp delSp modSp new del mod modClrScheme addAnim delAnim modAnim chgLayout">
        <pc:chgData name="Krishna, Tushar" userId="2f8b3b63-7f05-4567-a420-9d780c56f9c3" providerId="ADAL" clId="{9D22BF93-C6B9-6641-A363-2D3A8096EB06}" dt="2024-01-16T16:23:32.116" v="6223" actId="2696"/>
        <pc:sldMkLst>
          <pc:docMk/>
          <pc:sldMk cId="3098451444" sldId="1937"/>
        </pc:sldMkLst>
        <pc:spChg chg="del mod ord">
          <ac:chgData name="Krishna, Tushar" userId="2f8b3b63-7f05-4567-a420-9d780c56f9c3" providerId="ADAL" clId="{9D22BF93-C6B9-6641-A363-2D3A8096EB06}" dt="2024-01-15T16:50:42.761" v="2331" actId="700"/>
          <ac:spMkLst>
            <pc:docMk/>
            <pc:sldMk cId="3098451444" sldId="1937"/>
            <ac:spMk id="2" creationId="{A88C83C0-A289-8331-E6B4-22D14E887F6D}"/>
          </ac:spMkLst>
        </pc:spChg>
        <pc:spChg chg="del mod ord">
          <ac:chgData name="Krishna, Tushar" userId="2f8b3b63-7f05-4567-a420-9d780c56f9c3" providerId="ADAL" clId="{9D22BF93-C6B9-6641-A363-2D3A8096EB06}" dt="2024-01-15T16:50:42.761" v="2331" actId="700"/>
          <ac:spMkLst>
            <pc:docMk/>
            <pc:sldMk cId="3098451444" sldId="1937"/>
            <ac:spMk id="3" creationId="{D78E7123-CE7B-2948-77F4-B595D3EAFEF9}"/>
          </ac:spMkLst>
        </pc:spChg>
        <pc:spChg chg="del">
          <ac:chgData name="Krishna, Tushar" userId="2f8b3b63-7f05-4567-a420-9d780c56f9c3" providerId="ADAL" clId="{9D22BF93-C6B9-6641-A363-2D3A8096EB06}" dt="2024-01-15T16:50:42.761" v="2331" actId="700"/>
          <ac:spMkLst>
            <pc:docMk/>
            <pc:sldMk cId="3098451444" sldId="1937"/>
            <ac:spMk id="4" creationId="{20876B93-9261-C291-9001-44C6C0CC2278}"/>
          </ac:spMkLst>
        </pc:spChg>
        <pc:spChg chg="mod ord">
          <ac:chgData name="Krishna, Tushar" userId="2f8b3b63-7f05-4567-a420-9d780c56f9c3" providerId="ADAL" clId="{9D22BF93-C6B9-6641-A363-2D3A8096EB06}" dt="2024-01-15T16:50:54.286" v="2353" actId="700"/>
          <ac:spMkLst>
            <pc:docMk/>
            <pc:sldMk cId="3098451444" sldId="1937"/>
            <ac:spMk id="5" creationId="{CE36A172-4AD3-C663-7A9B-0B8CFA5B4888}"/>
          </ac:spMkLst>
        </pc:spChg>
        <pc:spChg chg="add mod ord">
          <ac:chgData name="Krishna, Tushar" userId="2f8b3b63-7f05-4567-a420-9d780c56f9c3" providerId="ADAL" clId="{9D22BF93-C6B9-6641-A363-2D3A8096EB06}" dt="2024-01-15T22:02:16.793" v="4552" actId="20577"/>
          <ac:spMkLst>
            <pc:docMk/>
            <pc:sldMk cId="3098451444" sldId="1937"/>
            <ac:spMk id="6" creationId="{C0273DC7-A59F-110D-0A4D-1418E09D90B2}"/>
          </ac:spMkLst>
        </pc:spChg>
        <pc:spChg chg="add del mod ord">
          <ac:chgData name="Krishna, Tushar" userId="2f8b3b63-7f05-4567-a420-9d780c56f9c3" providerId="ADAL" clId="{9D22BF93-C6B9-6641-A363-2D3A8096EB06}" dt="2024-01-15T16:50:54.286" v="2353" actId="700"/>
          <ac:spMkLst>
            <pc:docMk/>
            <pc:sldMk cId="3098451444" sldId="1937"/>
            <ac:spMk id="7" creationId="{E5AEC512-C760-B1D3-6C9C-7A38CF88AFAB}"/>
          </ac:spMkLst>
        </pc:spChg>
        <pc:spChg chg="add mod ord">
          <ac:chgData name="Krishna, Tushar" userId="2f8b3b63-7f05-4567-a420-9d780c56f9c3" providerId="ADAL" clId="{9D22BF93-C6B9-6641-A363-2D3A8096EB06}" dt="2024-01-15T22:03:28.847" v="4574" actId="27636"/>
          <ac:spMkLst>
            <pc:docMk/>
            <pc:sldMk cId="3098451444" sldId="1937"/>
            <ac:spMk id="8" creationId="{215309B4-2E63-A861-928B-7FA797041606}"/>
          </ac:spMkLst>
        </pc:spChg>
        <pc:spChg chg="add mod ord">
          <ac:chgData name="Krishna, Tushar" userId="2f8b3b63-7f05-4567-a420-9d780c56f9c3" providerId="ADAL" clId="{9D22BF93-C6B9-6641-A363-2D3A8096EB06}" dt="2024-01-15T22:03:28.853" v="4575" actId="27636"/>
          <ac:spMkLst>
            <pc:docMk/>
            <pc:sldMk cId="3098451444" sldId="1937"/>
            <ac:spMk id="9" creationId="{E6FC124C-35C0-9BDE-4921-B8A51A3000E7}"/>
          </ac:spMkLst>
        </pc:spChg>
      </pc:sldChg>
      <pc:sldChg chg="modSp add del mod">
        <pc:chgData name="Krishna, Tushar" userId="2f8b3b63-7f05-4567-a420-9d780c56f9c3" providerId="ADAL" clId="{9D22BF93-C6B9-6641-A363-2D3A8096EB06}" dt="2024-01-16T16:23:44.556" v="6227" actId="2696"/>
        <pc:sldMkLst>
          <pc:docMk/>
          <pc:sldMk cId="2122068909" sldId="1938"/>
        </pc:sldMkLst>
        <pc:spChg chg="mod">
          <ac:chgData name="Krishna, Tushar" userId="2f8b3b63-7f05-4567-a420-9d780c56f9c3" providerId="ADAL" clId="{9D22BF93-C6B9-6641-A363-2D3A8096EB06}" dt="2024-01-15T16:55:02.429" v="2536" actId="113"/>
          <ac:spMkLst>
            <pc:docMk/>
            <pc:sldMk cId="2122068909" sldId="1938"/>
            <ac:spMk id="8" creationId="{215309B4-2E63-A861-928B-7FA797041606}"/>
          </ac:spMkLst>
        </pc:spChg>
      </pc:sldChg>
      <pc:sldChg chg="modSp add del mod">
        <pc:chgData name="Krishna, Tushar" userId="2f8b3b63-7f05-4567-a420-9d780c56f9c3" providerId="ADAL" clId="{9D22BF93-C6B9-6641-A363-2D3A8096EB06}" dt="2024-01-16T16:27:57.600" v="6401" actId="2696"/>
        <pc:sldMkLst>
          <pc:docMk/>
          <pc:sldMk cId="3226487157" sldId="1939"/>
        </pc:sldMkLst>
        <pc:spChg chg="mod">
          <ac:chgData name="Krishna, Tushar" userId="2f8b3b63-7f05-4567-a420-9d780c56f9c3" providerId="ADAL" clId="{9D22BF93-C6B9-6641-A363-2D3A8096EB06}" dt="2024-01-15T16:55:48.796" v="2540" actId="207"/>
          <ac:spMkLst>
            <pc:docMk/>
            <pc:sldMk cId="3226487157" sldId="1939"/>
            <ac:spMk id="8" creationId="{215309B4-2E63-A861-928B-7FA797041606}"/>
          </ac:spMkLst>
        </pc:spChg>
      </pc:sldChg>
      <pc:sldChg chg="modSp add del mod">
        <pc:chgData name="Krishna, Tushar" userId="2f8b3b63-7f05-4567-a420-9d780c56f9c3" providerId="ADAL" clId="{9D22BF93-C6B9-6641-A363-2D3A8096EB06}" dt="2024-01-16T16:31:52.501" v="6563" actId="2696"/>
        <pc:sldMkLst>
          <pc:docMk/>
          <pc:sldMk cId="3520122686" sldId="1940"/>
        </pc:sldMkLst>
        <pc:spChg chg="mod">
          <ac:chgData name="Krishna, Tushar" userId="2f8b3b63-7f05-4567-a420-9d780c56f9c3" providerId="ADAL" clId="{9D22BF93-C6B9-6641-A363-2D3A8096EB06}" dt="2024-01-15T16:56:08.664" v="2544" actId="113"/>
          <ac:spMkLst>
            <pc:docMk/>
            <pc:sldMk cId="3520122686" sldId="1940"/>
            <ac:spMk id="8" creationId="{215309B4-2E63-A861-928B-7FA797041606}"/>
          </ac:spMkLst>
        </pc:spChg>
      </pc:sldChg>
      <pc:sldChg chg="modSp add del mod">
        <pc:chgData name="Krishna, Tushar" userId="2f8b3b63-7f05-4567-a420-9d780c56f9c3" providerId="ADAL" clId="{9D22BF93-C6B9-6641-A363-2D3A8096EB06}" dt="2024-01-16T16:32:18.092" v="6573" actId="2696"/>
        <pc:sldMkLst>
          <pc:docMk/>
          <pc:sldMk cId="248026813" sldId="1941"/>
        </pc:sldMkLst>
        <pc:spChg chg="mod">
          <ac:chgData name="Krishna, Tushar" userId="2f8b3b63-7f05-4567-a420-9d780c56f9c3" providerId="ADAL" clId="{9D22BF93-C6B9-6641-A363-2D3A8096EB06}" dt="2024-01-15T16:56:38.961" v="2554" actId="113"/>
          <ac:spMkLst>
            <pc:docMk/>
            <pc:sldMk cId="248026813" sldId="1941"/>
            <ac:spMk id="8" creationId="{215309B4-2E63-A861-928B-7FA797041606}"/>
          </ac:spMkLst>
        </pc:spChg>
      </pc:sldChg>
      <pc:sldChg chg="modSp add del mod">
        <pc:chgData name="Krishna, Tushar" userId="2f8b3b63-7f05-4567-a420-9d780c56f9c3" providerId="ADAL" clId="{9D22BF93-C6B9-6641-A363-2D3A8096EB06}" dt="2024-01-16T17:30:53.084" v="8329" actId="2696"/>
        <pc:sldMkLst>
          <pc:docMk/>
          <pc:sldMk cId="2467224869" sldId="1942"/>
        </pc:sldMkLst>
        <pc:spChg chg="mod">
          <ac:chgData name="Krishna, Tushar" userId="2f8b3b63-7f05-4567-a420-9d780c56f9c3" providerId="ADAL" clId="{9D22BF93-C6B9-6641-A363-2D3A8096EB06}" dt="2024-01-15T16:56:51.807" v="2559" actId="207"/>
          <ac:spMkLst>
            <pc:docMk/>
            <pc:sldMk cId="2467224869" sldId="1942"/>
            <ac:spMk id="8" creationId="{215309B4-2E63-A861-928B-7FA797041606}"/>
          </ac:spMkLst>
        </pc:spChg>
      </pc:sldChg>
      <pc:sldChg chg="modSp add del mod ord">
        <pc:chgData name="Krishna, Tushar" userId="2f8b3b63-7f05-4567-a420-9d780c56f9c3" providerId="ADAL" clId="{9D22BF93-C6B9-6641-A363-2D3A8096EB06}" dt="2024-01-16T16:34:05.587" v="6592" actId="2696"/>
        <pc:sldMkLst>
          <pc:docMk/>
          <pc:sldMk cId="1288497703" sldId="1943"/>
        </pc:sldMkLst>
        <pc:spChg chg="mod">
          <ac:chgData name="Krishna, Tushar" userId="2f8b3b63-7f05-4567-a420-9d780c56f9c3" providerId="ADAL" clId="{9D22BF93-C6B9-6641-A363-2D3A8096EB06}" dt="2024-01-15T16:57:21.684" v="2566" actId="207"/>
          <ac:spMkLst>
            <pc:docMk/>
            <pc:sldMk cId="1288497703" sldId="1943"/>
            <ac:spMk id="8" creationId="{215309B4-2E63-A861-928B-7FA797041606}"/>
          </ac:spMkLst>
        </pc:spChg>
      </pc:sldChg>
      <pc:sldChg chg="addSp delSp modSp new mod ord modClrScheme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423589033" sldId="1944"/>
        </pc:sldMkLst>
        <pc:spChg chg="mod ord">
          <ac:chgData name="Krishna, Tushar" userId="2f8b3b63-7f05-4567-a420-9d780c56f9c3" providerId="ADAL" clId="{9D22BF93-C6B9-6641-A363-2D3A8096EB06}" dt="2024-01-15T18:11:37.970" v="2715" actId="700"/>
          <ac:spMkLst>
            <pc:docMk/>
            <pc:sldMk cId="423589033" sldId="1944"/>
            <ac:spMk id="2" creationId="{7505FF2A-5AFE-725B-625F-7D9C2BFA0843}"/>
          </ac:spMkLst>
        </pc:spChg>
        <pc:spChg chg="del mod ord">
          <ac:chgData name="Krishna, Tushar" userId="2f8b3b63-7f05-4567-a420-9d780c56f9c3" providerId="ADAL" clId="{9D22BF93-C6B9-6641-A363-2D3A8096EB06}" dt="2024-01-15T18:11:37.970" v="2715" actId="700"/>
          <ac:spMkLst>
            <pc:docMk/>
            <pc:sldMk cId="423589033" sldId="1944"/>
            <ac:spMk id="3" creationId="{52346327-FD9B-6D0E-56E0-543AE8B6A4F3}"/>
          </ac:spMkLst>
        </pc:spChg>
        <pc:spChg chg="del">
          <ac:chgData name="Krishna, Tushar" userId="2f8b3b63-7f05-4567-a420-9d780c56f9c3" providerId="ADAL" clId="{9D22BF93-C6B9-6641-A363-2D3A8096EB06}" dt="2024-01-15T18:11:37.970" v="2715" actId="700"/>
          <ac:spMkLst>
            <pc:docMk/>
            <pc:sldMk cId="423589033" sldId="1944"/>
            <ac:spMk id="4" creationId="{E0B37C92-665A-3FAB-6CD9-5894CE31755A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423589033" sldId="1944"/>
            <ac:spMk id="5" creationId="{43AFCF0B-5E48-5815-E5DD-8D4EFE700F6C}"/>
          </ac:spMkLst>
        </pc:spChg>
        <pc:spChg chg="add mod ord">
          <ac:chgData name="Krishna, Tushar" userId="2f8b3b63-7f05-4567-a420-9d780c56f9c3" providerId="ADAL" clId="{9D22BF93-C6B9-6641-A363-2D3A8096EB06}" dt="2024-01-15T18:20:31.256" v="3104" actId="20577"/>
          <ac:spMkLst>
            <pc:docMk/>
            <pc:sldMk cId="423589033" sldId="1944"/>
            <ac:spMk id="6" creationId="{581AFF09-18DB-4DBB-6E16-A298AAD7B6FD}"/>
          </ac:spMkLst>
        </pc:spChg>
        <pc:spChg chg="add mod">
          <ac:chgData name="Krishna, Tushar" userId="2f8b3b63-7f05-4567-a420-9d780c56f9c3" providerId="ADAL" clId="{9D22BF93-C6B9-6641-A363-2D3A8096EB06}" dt="2024-01-16T17:11:06.776" v="7669" actId="1076"/>
          <ac:spMkLst>
            <pc:docMk/>
            <pc:sldMk cId="423589033" sldId="1944"/>
            <ac:spMk id="10" creationId="{E84F1945-533A-F1B9-D8D6-FA2D332711B9}"/>
          </ac:spMkLst>
        </pc:spChg>
        <pc:spChg chg="add mod">
          <ac:chgData name="Krishna, Tushar" userId="2f8b3b63-7f05-4567-a420-9d780c56f9c3" providerId="ADAL" clId="{9D22BF93-C6B9-6641-A363-2D3A8096EB06}" dt="2024-01-15T18:16:11.600" v="2806" actId="1076"/>
          <ac:spMkLst>
            <pc:docMk/>
            <pc:sldMk cId="423589033" sldId="1944"/>
            <ac:spMk id="11" creationId="{853FA0D6-3F48-0421-FC56-429E3263AF8A}"/>
          </ac:spMkLst>
        </pc:spChg>
        <pc:spChg chg="add mod">
          <ac:chgData name="Krishna, Tushar" userId="2f8b3b63-7f05-4567-a420-9d780c56f9c3" providerId="ADAL" clId="{9D22BF93-C6B9-6641-A363-2D3A8096EB06}" dt="2024-01-15T18:16:39.529" v="2832" actId="20577"/>
          <ac:spMkLst>
            <pc:docMk/>
            <pc:sldMk cId="423589033" sldId="1944"/>
            <ac:spMk id="12" creationId="{FF295F74-B580-535B-E2E3-C7E0C95604D3}"/>
          </ac:spMkLst>
        </pc:spChg>
        <pc:spChg chg="mod">
          <ac:chgData name="Krishna, Tushar" userId="2f8b3b63-7f05-4567-a420-9d780c56f9c3" providerId="ADAL" clId="{9D22BF93-C6B9-6641-A363-2D3A8096EB06}" dt="2024-01-15T18:17:47.150" v="2866" actId="1076"/>
          <ac:spMkLst>
            <pc:docMk/>
            <pc:sldMk cId="423589033" sldId="1944"/>
            <ac:spMk id="16" creationId="{9B615D96-95A8-2476-5345-A156E09D2AAB}"/>
          </ac:spMkLst>
        </pc:spChg>
        <pc:grpChg chg="add mod">
          <ac:chgData name="Krishna, Tushar" userId="2f8b3b63-7f05-4567-a420-9d780c56f9c3" providerId="ADAL" clId="{9D22BF93-C6B9-6641-A363-2D3A8096EB06}" dt="2024-01-15T18:17:39.528" v="2861" actId="1076"/>
          <ac:grpSpMkLst>
            <pc:docMk/>
            <pc:sldMk cId="423589033" sldId="1944"/>
            <ac:grpSpMk id="14" creationId="{C5CD54BF-B3DC-6EBA-F089-9D3E419B7DF6}"/>
          </ac:grpSpMkLst>
        </pc:grpChg>
        <pc:picChg chg="add mod">
          <ac:chgData name="Krishna, Tushar" userId="2f8b3b63-7f05-4567-a420-9d780c56f9c3" providerId="ADAL" clId="{9D22BF93-C6B9-6641-A363-2D3A8096EB06}" dt="2024-01-16T17:11:06.776" v="7669" actId="1076"/>
          <ac:picMkLst>
            <pc:docMk/>
            <pc:sldMk cId="423589033" sldId="1944"/>
            <ac:picMk id="7" creationId="{E9AED903-AE7A-9B76-B885-8A263A061E98}"/>
          </ac:picMkLst>
        </pc:picChg>
        <pc:picChg chg="add mod">
          <ac:chgData name="Krishna, Tushar" userId="2f8b3b63-7f05-4567-a420-9d780c56f9c3" providerId="ADAL" clId="{9D22BF93-C6B9-6641-A363-2D3A8096EB06}" dt="2024-01-16T17:11:06.776" v="7669" actId="1076"/>
          <ac:picMkLst>
            <pc:docMk/>
            <pc:sldMk cId="423589033" sldId="1944"/>
            <ac:picMk id="8" creationId="{A41D96C8-C7EF-D9AD-8504-76EBCC50C377}"/>
          </ac:picMkLst>
        </pc:picChg>
        <pc:picChg chg="add mod">
          <ac:chgData name="Krishna, Tushar" userId="2f8b3b63-7f05-4567-a420-9d780c56f9c3" providerId="ADAL" clId="{9D22BF93-C6B9-6641-A363-2D3A8096EB06}" dt="2024-01-15T18:16:19.582" v="2810" actId="1076"/>
          <ac:picMkLst>
            <pc:docMk/>
            <pc:sldMk cId="423589033" sldId="1944"/>
            <ac:picMk id="9" creationId="{80037ADE-3761-FA89-D1D0-93DF1B6367DF}"/>
          </ac:picMkLst>
        </pc:picChg>
        <pc:picChg chg="add mod">
          <ac:chgData name="Krishna, Tushar" userId="2f8b3b63-7f05-4567-a420-9d780c56f9c3" providerId="ADAL" clId="{9D22BF93-C6B9-6641-A363-2D3A8096EB06}" dt="2024-01-15T18:17:27.545" v="2858" actId="1076"/>
          <ac:picMkLst>
            <pc:docMk/>
            <pc:sldMk cId="423589033" sldId="1944"/>
            <ac:picMk id="13" creationId="{E7DF11E7-D9A1-C5A2-3744-9879A7BFBFEA}"/>
          </ac:picMkLst>
        </pc:picChg>
        <pc:picChg chg="mod">
          <ac:chgData name="Krishna, Tushar" userId="2f8b3b63-7f05-4567-a420-9d780c56f9c3" providerId="ADAL" clId="{9D22BF93-C6B9-6641-A363-2D3A8096EB06}" dt="2024-01-15T18:17:22.233" v="2855"/>
          <ac:picMkLst>
            <pc:docMk/>
            <pc:sldMk cId="423589033" sldId="1944"/>
            <ac:picMk id="15" creationId="{30F260BE-7C2D-3577-8B7A-9BA855BD39C6}"/>
          </ac:picMkLst>
        </pc:picChg>
        <pc:picChg chg="add del mod">
          <ac:chgData name="Krishna, Tushar" userId="2f8b3b63-7f05-4567-a420-9d780c56f9c3" providerId="ADAL" clId="{9D22BF93-C6B9-6641-A363-2D3A8096EB06}" dt="2024-01-16T17:10:56.771" v="7664" actId="478"/>
          <ac:picMkLst>
            <pc:docMk/>
            <pc:sldMk cId="423589033" sldId="1944"/>
            <ac:picMk id="17" creationId="{247D119E-5998-9B2C-2218-44EE6974D70E}"/>
          </ac:picMkLst>
        </pc:picChg>
        <pc:picChg chg="add mod">
          <ac:chgData name="Krishna, Tushar" userId="2f8b3b63-7f05-4567-a420-9d780c56f9c3" providerId="ADAL" clId="{9D22BF93-C6B9-6641-A363-2D3A8096EB06}" dt="2024-01-16T17:11:00.420" v="7666" actId="14100"/>
          <ac:picMkLst>
            <pc:docMk/>
            <pc:sldMk cId="423589033" sldId="1944"/>
            <ac:picMk id="18" creationId="{CBC9CE37-ED48-60C1-1D89-A42B109FE4D0}"/>
          </ac:picMkLst>
        </pc:picChg>
        <pc:picChg chg="add mod">
          <ac:chgData name="Krishna, Tushar" userId="2f8b3b63-7f05-4567-a420-9d780c56f9c3" providerId="ADAL" clId="{9D22BF93-C6B9-6641-A363-2D3A8096EB06}" dt="2024-01-16T17:11:02.672" v="7667" actId="14100"/>
          <ac:picMkLst>
            <pc:docMk/>
            <pc:sldMk cId="423589033" sldId="1944"/>
            <ac:picMk id="19" creationId="{B6F59D83-1365-F9C5-21D7-C253BDD99F7D}"/>
          </ac:picMkLst>
        </pc:picChg>
      </pc:sldChg>
      <pc:sldChg chg="modSp new del mod">
        <pc:chgData name="Krishna, Tushar" userId="2f8b3b63-7f05-4567-a420-9d780c56f9c3" providerId="ADAL" clId="{9D22BF93-C6B9-6641-A363-2D3A8096EB06}" dt="2024-01-15T18:11:18.948" v="2679" actId="2696"/>
        <pc:sldMkLst>
          <pc:docMk/>
          <pc:sldMk cId="842781167" sldId="1944"/>
        </pc:sldMkLst>
        <pc:spChg chg="mod">
          <ac:chgData name="Krishna, Tushar" userId="2f8b3b63-7f05-4567-a420-9d780c56f9c3" providerId="ADAL" clId="{9D22BF93-C6B9-6641-A363-2D3A8096EB06}" dt="2024-01-15T18:11:14.598" v="2677" actId="20577"/>
          <ac:spMkLst>
            <pc:docMk/>
            <pc:sldMk cId="842781167" sldId="1944"/>
            <ac:spMk id="2" creationId="{8BDE09C1-E80B-BB16-40CA-4C44C4D6681B}"/>
          </ac:spMkLst>
        </pc:spChg>
      </pc:sldChg>
      <pc:sldChg chg="addSp delSp modSp new del mod modClrScheme chgLayout">
        <pc:chgData name="Krishna, Tushar" userId="2f8b3b63-7f05-4567-a420-9d780c56f9c3" providerId="ADAL" clId="{9D22BF93-C6B9-6641-A363-2D3A8096EB06}" dt="2024-01-16T17:11:38.233" v="7674" actId="2696"/>
        <pc:sldMkLst>
          <pc:docMk/>
          <pc:sldMk cId="2937843373" sldId="1945"/>
        </pc:sldMkLst>
        <pc:spChg chg="mod ord">
          <ac:chgData name="Krishna, Tushar" userId="2f8b3b63-7f05-4567-a420-9d780c56f9c3" providerId="ADAL" clId="{9D22BF93-C6B9-6641-A363-2D3A8096EB06}" dt="2024-01-15T18:21:32.398" v="3138" actId="20577"/>
          <ac:spMkLst>
            <pc:docMk/>
            <pc:sldMk cId="2937843373" sldId="1945"/>
            <ac:spMk id="2" creationId="{0F0AA41A-2F2C-545B-FB86-23CDC12688E1}"/>
          </ac:spMkLst>
        </pc:spChg>
        <pc:spChg chg="del mod ord">
          <ac:chgData name="Krishna, Tushar" userId="2f8b3b63-7f05-4567-a420-9d780c56f9c3" providerId="ADAL" clId="{9D22BF93-C6B9-6641-A363-2D3A8096EB06}" dt="2024-01-15T18:18:55.121" v="2999" actId="700"/>
          <ac:spMkLst>
            <pc:docMk/>
            <pc:sldMk cId="2937843373" sldId="1945"/>
            <ac:spMk id="3" creationId="{B81CAC5C-30CF-15D8-AF95-A1FFB7960964}"/>
          </ac:spMkLst>
        </pc:spChg>
        <pc:spChg chg="del">
          <ac:chgData name="Krishna, Tushar" userId="2f8b3b63-7f05-4567-a420-9d780c56f9c3" providerId="ADAL" clId="{9D22BF93-C6B9-6641-A363-2D3A8096EB06}" dt="2024-01-15T18:18:55.121" v="2999" actId="700"/>
          <ac:spMkLst>
            <pc:docMk/>
            <pc:sldMk cId="2937843373" sldId="1945"/>
            <ac:spMk id="4" creationId="{AFBE4204-9597-8A4A-9BC0-B48DEA21A7D2}"/>
          </ac:spMkLst>
        </pc:spChg>
        <pc:spChg chg="mod ord">
          <ac:chgData name="Krishna, Tushar" userId="2f8b3b63-7f05-4567-a420-9d780c56f9c3" providerId="ADAL" clId="{9D22BF93-C6B9-6641-A363-2D3A8096EB06}" dt="2024-01-15T18:18:55.121" v="2999" actId="700"/>
          <ac:spMkLst>
            <pc:docMk/>
            <pc:sldMk cId="2937843373" sldId="1945"/>
            <ac:spMk id="5" creationId="{EC9F47D3-3DA0-76F1-E6C1-0435B490F134}"/>
          </ac:spMkLst>
        </pc:spChg>
        <pc:spChg chg="add del mod ord">
          <ac:chgData name="Krishna, Tushar" userId="2f8b3b63-7f05-4567-a420-9d780c56f9c3" providerId="ADAL" clId="{9D22BF93-C6B9-6641-A363-2D3A8096EB06}" dt="2024-01-15T18:21:34.278" v="3139" actId="478"/>
          <ac:spMkLst>
            <pc:docMk/>
            <pc:sldMk cId="2937843373" sldId="1945"/>
            <ac:spMk id="6" creationId="{C8059883-336B-F6F4-D87C-B9F296AE40C2}"/>
          </ac:spMkLst>
        </pc:spChg>
        <pc:spChg chg="add del mod">
          <ac:chgData name="Krishna, Tushar" userId="2f8b3b63-7f05-4567-a420-9d780c56f9c3" providerId="ADAL" clId="{9D22BF93-C6B9-6641-A363-2D3A8096EB06}" dt="2024-01-15T18:21:36.442" v="3141" actId="478"/>
          <ac:spMkLst>
            <pc:docMk/>
            <pc:sldMk cId="2937843373" sldId="1945"/>
            <ac:spMk id="8" creationId="{E9158EB0-1C7F-16B7-59CB-D1705B24DA3A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9" creationId="{D4939721-8B88-B7BB-18FB-9AA6A17C4376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4" creationId="{FE7EC8B8-9828-CF0B-0B4A-D194CBD9523F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5" creationId="{F31EC017-A72E-2E19-B9E8-54D5FEE0983F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6" creationId="{90FFA4B6-E300-2162-F2A5-4C05EB980358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7" creationId="{167C1002-8344-BDEA-16E4-E600D00F536D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8" creationId="{6736356E-8855-A558-BD4B-F92F1FEEAE1B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19" creationId="{8377CB80-C3FF-92EC-6667-288003515765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0" creationId="{B097B067-6066-9208-21E5-5CB8577B0D4A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1" creationId="{863F05A8-B3DE-D1A7-7150-35E21355D178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2" creationId="{3AD6F5DA-2291-5081-7B50-A9A40BF53F37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3" creationId="{ED50CAA1-CB70-1D71-B626-2BFCA54A184B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4" creationId="{D7356303-59F6-26AF-6A02-DDF904D7F843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5" creationId="{76CE3403-2A35-B21B-0EC5-440ABA15CF00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6" creationId="{773B17DD-92B8-84C0-8932-DF96672C0037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7" creationId="{6FE95472-0E34-5A49-5177-684DD964FF05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8" creationId="{8DD5CDB2-F43A-ED53-E4FB-72EF18499A9F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29" creationId="{F37C34BE-9198-8873-93B4-7B62B78E11AE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0" creationId="{F07E9A87-2C4E-7362-4D23-1ED9A2730DB8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1" creationId="{C0E3CC3E-7108-D5F8-5910-483396D9B982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2" creationId="{BFF1DB3B-4653-8E95-89D8-E7FF1020E115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5" creationId="{F602B393-D4A7-5DA5-5EA1-6FD67215FAC2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6" creationId="{702DE32F-9CB8-5736-60F0-35DF8F929FA2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7" creationId="{8207E187-55CA-E2EF-065D-B940E4ACF20E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8" creationId="{8F6A1A9E-8C1A-C4E0-68E9-6AD596BD654A}"/>
          </ac:spMkLst>
        </pc:spChg>
        <pc:spChg chg="add mod">
          <ac:chgData name="Krishna, Tushar" userId="2f8b3b63-7f05-4567-a420-9d780c56f9c3" providerId="ADAL" clId="{9D22BF93-C6B9-6641-A363-2D3A8096EB06}" dt="2024-01-15T18:21:40.155" v="3143" actId="1076"/>
          <ac:spMkLst>
            <pc:docMk/>
            <pc:sldMk cId="2937843373" sldId="1945"/>
            <ac:spMk id="39" creationId="{2BFC9F50-A44F-B906-CAC2-DA0A93BCEBAB}"/>
          </ac:spMkLst>
        </pc:sp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10" creationId="{4830458B-5D2E-38B7-06F7-DA0A961CF635}"/>
          </ac:cxnSpMkLst>
        </pc:cxn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11" creationId="{16968FE7-129A-C604-B5A0-55DBD0F0F2A2}"/>
          </ac:cxnSpMkLst>
        </pc:cxn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12" creationId="{904AA18C-AD57-E19E-A4DF-2DEC3D3A9717}"/>
          </ac:cxnSpMkLst>
        </pc:cxn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13" creationId="{7DDA77C3-EEA6-1C52-F264-DE7487F79DDE}"/>
          </ac:cxnSpMkLst>
        </pc:cxn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33" creationId="{1B73CF33-E4CA-1E2C-AFF0-F8F1464DDCC8}"/>
          </ac:cxnSpMkLst>
        </pc:cxnChg>
        <pc:cxnChg chg="add mod">
          <ac:chgData name="Krishna, Tushar" userId="2f8b3b63-7f05-4567-a420-9d780c56f9c3" providerId="ADAL" clId="{9D22BF93-C6B9-6641-A363-2D3A8096EB06}" dt="2024-01-15T18:21:40.155" v="3143" actId="1076"/>
          <ac:cxnSpMkLst>
            <pc:docMk/>
            <pc:sldMk cId="2937843373" sldId="1945"/>
            <ac:cxnSpMk id="34" creationId="{F8158434-D454-F226-4D47-668175F3607B}"/>
          </ac:cxnSpMkLst>
        </pc:cxnChg>
      </pc:sldChg>
      <pc:sldChg chg="addSp delSp modSp new mod modClrScheme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2475690225" sldId="1946"/>
        </pc:sldMkLst>
        <pc:spChg chg="mod ord">
          <ac:chgData name="Krishna, Tushar" userId="2f8b3b63-7f05-4567-a420-9d780c56f9c3" providerId="ADAL" clId="{9D22BF93-C6B9-6641-A363-2D3A8096EB06}" dt="2024-01-15T18:22:19.635" v="3193" actId="700"/>
          <ac:spMkLst>
            <pc:docMk/>
            <pc:sldMk cId="2475690225" sldId="1946"/>
            <ac:spMk id="2" creationId="{36278ADD-5967-0940-9FDB-B89C6271E478}"/>
          </ac:spMkLst>
        </pc:spChg>
        <pc:spChg chg="del mod ord">
          <ac:chgData name="Krishna, Tushar" userId="2f8b3b63-7f05-4567-a420-9d780c56f9c3" providerId="ADAL" clId="{9D22BF93-C6B9-6641-A363-2D3A8096EB06}" dt="2024-01-15T18:22:19.635" v="3193" actId="700"/>
          <ac:spMkLst>
            <pc:docMk/>
            <pc:sldMk cId="2475690225" sldId="1946"/>
            <ac:spMk id="3" creationId="{CD7E8C14-7237-8E93-F572-1007C0C20AB8}"/>
          </ac:spMkLst>
        </pc:spChg>
        <pc:spChg chg="del">
          <ac:chgData name="Krishna, Tushar" userId="2f8b3b63-7f05-4567-a420-9d780c56f9c3" providerId="ADAL" clId="{9D22BF93-C6B9-6641-A363-2D3A8096EB06}" dt="2024-01-15T18:22:19.635" v="3193" actId="700"/>
          <ac:spMkLst>
            <pc:docMk/>
            <pc:sldMk cId="2475690225" sldId="1946"/>
            <ac:spMk id="4" creationId="{8D973AF8-919C-66F1-E14E-325D4FA87601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2475690225" sldId="1946"/>
            <ac:spMk id="5" creationId="{1C22B6E2-5E6D-D85A-4944-B24FF91AD6D0}"/>
          </ac:spMkLst>
        </pc:spChg>
        <pc:spChg chg="add del mod ord">
          <ac:chgData name="Krishna, Tushar" userId="2f8b3b63-7f05-4567-a420-9d780c56f9c3" providerId="ADAL" clId="{9D22BF93-C6B9-6641-A363-2D3A8096EB06}" dt="2024-01-15T18:22:21.152" v="3194" actId="478"/>
          <ac:spMkLst>
            <pc:docMk/>
            <pc:sldMk cId="2475690225" sldId="1946"/>
            <ac:spMk id="6" creationId="{D99988CB-DBA9-6B23-74BA-DFB249E317D9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8" creationId="{6019667B-0B54-A4B3-5BC4-4AE52538BA1B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9" creationId="{DDE8AF05-2850-FF9E-7EFC-BE32BDFB7EA2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0" creationId="{D04386F0-E734-5554-A4C8-B01E288BC5E8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2" creationId="{3AA795B8-340B-9A64-F93C-7939DB0729BA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3" creationId="{E26D3843-77F0-D024-B38D-EEF8A4F8473B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4" creationId="{33DCCE88-990B-D70E-6B75-678A21E7E680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5" creationId="{50F5D9DE-33D9-8D46-F454-0B752C2BE575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6" creationId="{2DC2A0E0-36F0-3B40-9CAE-D2A1E5DD3CB8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7" creationId="{8CE71051-9A2A-964F-C95D-18C23F36FD01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8" creationId="{270E1A27-B546-35D5-25B5-FD51ABB8BEBA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19" creationId="{0FD81CC5-6248-C4A4-9341-E559931E170F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0" creationId="{21BDCF9C-4689-8062-7D32-D70A06308734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1" creationId="{5C69C797-ED70-4C1B-E190-CBFE80965D89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2" creationId="{CA1EF465-0737-7D99-12DB-3692E41EA5C2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3" creationId="{1A99D01D-4A9B-2197-BDC6-0490231FA9B4}"/>
          </ac:spMkLst>
        </pc:spChg>
        <pc:spChg chg="add mod">
          <ac:chgData name="Krishna, Tushar" userId="2f8b3b63-7f05-4567-a420-9d780c56f9c3" providerId="ADAL" clId="{9D22BF93-C6B9-6641-A363-2D3A8096EB06}" dt="2024-01-15T18:22:52.618" v="3203" actId="208"/>
          <ac:spMkLst>
            <pc:docMk/>
            <pc:sldMk cId="2475690225" sldId="1946"/>
            <ac:spMk id="25" creationId="{16173667-80F7-5D0A-EF95-D4ECFE23A62E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6" creationId="{364AA195-F458-E476-C6B8-FDF17982999A}"/>
          </ac:spMkLst>
        </pc:spChg>
        <pc:spChg chg="add mod">
          <ac:chgData name="Krishna, Tushar" userId="2f8b3b63-7f05-4567-a420-9d780c56f9c3" providerId="ADAL" clId="{9D22BF93-C6B9-6641-A363-2D3A8096EB06}" dt="2024-01-15T18:22:25.605" v="3196" actId="1076"/>
          <ac:spMkLst>
            <pc:docMk/>
            <pc:sldMk cId="2475690225" sldId="1946"/>
            <ac:spMk id="27" creationId="{9F66C830-F015-3125-790F-D2EAAD6C9DA0}"/>
          </ac:spMkLst>
        </pc:spChg>
        <pc:spChg chg="add mod">
          <ac:chgData name="Krishna, Tushar" userId="2f8b3b63-7f05-4567-a420-9d780c56f9c3" providerId="ADAL" clId="{9D22BF93-C6B9-6641-A363-2D3A8096EB06}" dt="2024-01-15T18:22:41.460" v="3200" actId="208"/>
          <ac:spMkLst>
            <pc:docMk/>
            <pc:sldMk cId="2475690225" sldId="1946"/>
            <ac:spMk id="28" creationId="{EAC35A09-E930-38FE-3091-94250882B60C}"/>
          </ac:spMkLst>
        </pc:spChg>
        <pc:graphicFrameChg chg="add mod">
          <ac:chgData name="Krishna, Tushar" userId="2f8b3b63-7f05-4567-a420-9d780c56f9c3" providerId="ADAL" clId="{9D22BF93-C6B9-6641-A363-2D3A8096EB06}" dt="2024-01-15T18:22:25.605" v="3196" actId="1076"/>
          <ac:graphicFrameMkLst>
            <pc:docMk/>
            <pc:sldMk cId="2475690225" sldId="1946"/>
            <ac:graphicFrameMk id="24" creationId="{36F52C6C-5308-2522-6FAB-71C7178BAAC0}"/>
          </ac:graphicFrameMkLst>
        </pc:graphicFrameChg>
        <pc:picChg chg="add mod">
          <ac:chgData name="Krishna, Tushar" userId="2f8b3b63-7f05-4567-a420-9d780c56f9c3" providerId="ADAL" clId="{9D22BF93-C6B9-6641-A363-2D3A8096EB06}" dt="2024-01-15T18:22:25.605" v="3196" actId="1076"/>
          <ac:picMkLst>
            <pc:docMk/>
            <pc:sldMk cId="2475690225" sldId="1946"/>
            <ac:picMk id="7" creationId="{892EB58B-B346-05FF-97EA-9F194380F5E8}"/>
          </ac:picMkLst>
        </pc:picChg>
        <pc:cxnChg chg="add mod">
          <ac:chgData name="Krishna, Tushar" userId="2f8b3b63-7f05-4567-a420-9d780c56f9c3" providerId="ADAL" clId="{9D22BF93-C6B9-6641-A363-2D3A8096EB06}" dt="2024-01-15T18:22:25.605" v="3196" actId="1076"/>
          <ac:cxnSpMkLst>
            <pc:docMk/>
            <pc:sldMk cId="2475690225" sldId="1946"/>
            <ac:cxnSpMk id="11" creationId="{B84A1CA5-5CBF-6B29-2BBF-C26058E34455}"/>
          </ac:cxnSpMkLst>
        </pc:cxnChg>
      </pc:sldChg>
      <pc:sldChg chg="addSp delSp modSp new mod delAnim modAnim">
        <pc:chgData name="Krishna, Tushar" userId="2f8b3b63-7f05-4567-a420-9d780c56f9c3" providerId="ADAL" clId="{9D22BF93-C6B9-6641-A363-2D3A8096EB06}" dt="2024-01-15T18:41:41.621" v="3832" actId="1035"/>
        <pc:sldMkLst>
          <pc:docMk/>
          <pc:sldMk cId="2471845520" sldId="1947"/>
        </pc:sldMkLst>
        <pc:spChg chg="mod">
          <ac:chgData name="Krishna, Tushar" userId="2f8b3b63-7f05-4567-a420-9d780c56f9c3" providerId="ADAL" clId="{9D22BF93-C6B9-6641-A363-2D3A8096EB06}" dt="2024-01-15T18:24:54.187" v="3262" actId="20577"/>
          <ac:spMkLst>
            <pc:docMk/>
            <pc:sldMk cId="2471845520" sldId="1947"/>
            <ac:spMk id="2" creationId="{817E64DF-8822-3764-0DB9-70B6748E3D58}"/>
          </ac:spMkLst>
        </pc:spChg>
        <pc:spChg chg="del">
          <ac:chgData name="Krishna, Tushar" userId="2f8b3b63-7f05-4567-a420-9d780c56f9c3" providerId="ADAL" clId="{9D22BF93-C6B9-6641-A363-2D3A8096EB06}" dt="2024-01-15T18:23:54.329" v="3205" actId="478"/>
          <ac:spMkLst>
            <pc:docMk/>
            <pc:sldMk cId="2471845520" sldId="1947"/>
            <ac:spMk id="3" creationId="{B0134747-CF5F-DB5B-D833-21E2B8BC68CA}"/>
          </ac:spMkLst>
        </pc:spChg>
        <pc:spChg chg="del">
          <ac:chgData name="Krishna, Tushar" userId="2f8b3b63-7f05-4567-a420-9d780c56f9c3" providerId="ADAL" clId="{9D22BF93-C6B9-6641-A363-2D3A8096EB06}" dt="2024-01-15T18:23:54.329" v="3205" actId="478"/>
          <ac:spMkLst>
            <pc:docMk/>
            <pc:sldMk cId="2471845520" sldId="1947"/>
            <ac:spMk id="4" creationId="{C46E5193-5170-EB81-2FF0-9995D3A9B983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6" creationId="{7392150D-BB26-3858-01BF-C74A8358B213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1" creationId="{A2A74DB3-F377-F6EF-E289-FAAC7945F875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2" creationId="{23672942-90AF-01A8-15DF-84533223B05E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3" creationId="{BE77554C-F20B-8ABD-51B3-FB3767E6AE64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4" creationId="{E10826BE-A174-1175-E6DB-46D42F7A0E68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5" creationId="{11A281D2-3ECB-38B9-A35B-7AB1EAB43203}"/>
          </ac:spMkLst>
        </pc:spChg>
        <pc:spChg chg="add mod">
          <ac:chgData name="Krishna, Tushar" userId="2f8b3b63-7f05-4567-a420-9d780c56f9c3" providerId="ADAL" clId="{9D22BF93-C6B9-6641-A363-2D3A8096EB06}" dt="2024-01-15T18:40:39.484" v="3806" actId="1076"/>
          <ac:spMkLst>
            <pc:docMk/>
            <pc:sldMk cId="2471845520" sldId="1947"/>
            <ac:spMk id="16" creationId="{25C9FEDF-CC15-D4F7-852C-B9F31EB91B28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7" creationId="{4AE0FBF1-D75D-049E-5D40-5EE78CB6EC46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8" creationId="{4FBD0A9F-79FC-5C9D-41E3-20E2626602E0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19" creationId="{23D7FE91-0B2B-FB72-FD45-0FEE101772C2}"/>
          </ac:spMkLst>
        </pc:spChg>
        <pc:spChg chg="add mod">
          <ac:chgData name="Krishna, Tushar" userId="2f8b3b63-7f05-4567-a420-9d780c56f9c3" providerId="ADAL" clId="{9D22BF93-C6B9-6641-A363-2D3A8096EB06}" dt="2024-01-15T18:30:33.093" v="3496" actId="1076"/>
          <ac:spMkLst>
            <pc:docMk/>
            <pc:sldMk cId="2471845520" sldId="1947"/>
            <ac:spMk id="20" creationId="{1E8D06BE-C825-6079-E4A0-4BFDED2EBF61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21" creationId="{2C32947D-652D-3B90-3796-D78D1FA7A64F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22" creationId="{6B49971A-9A7E-6F72-EC64-19B617892B56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23" creationId="{C681AC8F-631C-A206-CB1C-3D14943B565D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24" creationId="{B3815521-4613-3580-F101-E4883EFFD273}"/>
          </ac:spMkLst>
        </pc:spChg>
        <pc:spChg chg="add mod">
          <ac:chgData name="Krishna, Tushar" userId="2f8b3b63-7f05-4567-a420-9d780c56f9c3" providerId="ADAL" clId="{9D22BF93-C6B9-6641-A363-2D3A8096EB06}" dt="2024-01-15T18:30:33.093" v="3496" actId="1076"/>
          <ac:spMkLst>
            <pc:docMk/>
            <pc:sldMk cId="2471845520" sldId="1947"/>
            <ac:spMk id="25" creationId="{C942AB2F-A194-008A-BFC6-55BFD9FB5170}"/>
          </ac:spMkLst>
        </pc:spChg>
        <pc:spChg chg="add mod">
          <ac:chgData name="Krishna, Tushar" userId="2f8b3b63-7f05-4567-a420-9d780c56f9c3" providerId="ADAL" clId="{9D22BF93-C6B9-6641-A363-2D3A8096EB06}" dt="2024-01-15T18:30:33.093" v="3496" actId="1076"/>
          <ac:spMkLst>
            <pc:docMk/>
            <pc:sldMk cId="2471845520" sldId="1947"/>
            <ac:spMk id="26" creationId="{74DCF72E-031A-BEA6-D8CF-329FAD72F47E}"/>
          </ac:spMkLst>
        </pc:spChg>
        <pc:spChg chg="add mod">
          <ac:chgData name="Krishna, Tushar" userId="2f8b3b63-7f05-4567-a420-9d780c56f9c3" providerId="ADAL" clId="{9D22BF93-C6B9-6641-A363-2D3A8096EB06}" dt="2024-01-15T18:41:41.621" v="3832" actId="1035"/>
          <ac:spMkLst>
            <pc:docMk/>
            <pc:sldMk cId="2471845520" sldId="1947"/>
            <ac:spMk id="27" creationId="{5B1E6F3B-0312-31F2-8321-3D94FE20F1DB}"/>
          </ac:spMkLst>
        </pc:spChg>
        <pc:spChg chg="add mod">
          <ac:chgData name="Krishna, Tushar" userId="2f8b3b63-7f05-4567-a420-9d780c56f9c3" providerId="ADAL" clId="{9D22BF93-C6B9-6641-A363-2D3A8096EB06}" dt="2024-01-15T18:30:37.108" v="3497" actId="1076"/>
          <ac:spMkLst>
            <pc:docMk/>
            <pc:sldMk cId="2471845520" sldId="1947"/>
            <ac:spMk id="28" creationId="{AEEA304A-3AE7-CE08-336E-4E3A21C8766A}"/>
          </ac:spMkLst>
        </pc:spChg>
        <pc:spChg chg="add mod">
          <ac:chgData name="Krishna, Tushar" userId="2f8b3b63-7f05-4567-a420-9d780c56f9c3" providerId="ADAL" clId="{9D22BF93-C6B9-6641-A363-2D3A8096EB06}" dt="2024-01-15T18:32:06.560" v="3567" actId="1076"/>
          <ac:spMkLst>
            <pc:docMk/>
            <pc:sldMk cId="2471845520" sldId="1947"/>
            <ac:spMk id="29" creationId="{211C1113-4791-A573-B003-5E17EA64CB41}"/>
          </ac:spMkLst>
        </pc:spChg>
        <pc:spChg chg="add mod">
          <ac:chgData name="Krishna, Tushar" userId="2f8b3b63-7f05-4567-a420-9d780c56f9c3" providerId="ADAL" clId="{9D22BF93-C6B9-6641-A363-2D3A8096EB06}" dt="2024-01-15T18:31:52.945" v="3564" actId="113"/>
          <ac:spMkLst>
            <pc:docMk/>
            <pc:sldMk cId="2471845520" sldId="1947"/>
            <ac:spMk id="32" creationId="{E4E7A625-C5BE-2C8D-90C3-8075DFA9BBB0}"/>
          </ac:spMkLst>
        </pc:spChg>
        <pc:spChg chg="add mod">
          <ac:chgData name="Krishna, Tushar" userId="2f8b3b63-7f05-4567-a420-9d780c56f9c3" providerId="ADAL" clId="{9D22BF93-C6B9-6641-A363-2D3A8096EB06}" dt="2024-01-15T18:32:01.142" v="3566" actId="1076"/>
          <ac:spMkLst>
            <pc:docMk/>
            <pc:sldMk cId="2471845520" sldId="1947"/>
            <ac:spMk id="33" creationId="{89CAC489-A44F-9959-7682-9A531B882AB9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34" creationId="{742B06CE-B570-FD05-66E5-36BF48738856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35" creationId="{CB5898F5-81A3-D8A4-0301-13296B4177E8}"/>
          </ac:spMkLst>
        </pc:spChg>
        <pc:spChg chg="add mod">
          <ac:chgData name="Krishna, Tushar" userId="2f8b3b63-7f05-4567-a420-9d780c56f9c3" providerId="ADAL" clId="{9D22BF93-C6B9-6641-A363-2D3A8096EB06}" dt="2024-01-15T18:27:41.118" v="3412" actId="1038"/>
          <ac:spMkLst>
            <pc:docMk/>
            <pc:sldMk cId="2471845520" sldId="1947"/>
            <ac:spMk id="36" creationId="{6A5A3B59-FFD6-3E3C-1779-023FBA95FB0A}"/>
          </ac:spMkLst>
        </pc:spChg>
        <pc:graphicFrameChg chg="add del mod">
          <ac:chgData name="Krishna, Tushar" userId="2f8b3b63-7f05-4567-a420-9d780c56f9c3" providerId="ADAL" clId="{9D22BF93-C6B9-6641-A363-2D3A8096EB06}" dt="2024-01-15T18:24:10.464" v="3209" actId="478"/>
          <ac:graphicFrameMkLst>
            <pc:docMk/>
            <pc:sldMk cId="2471845520" sldId="1947"/>
            <ac:graphicFrameMk id="37" creationId="{2B987FD9-5BB3-D498-65CC-C58E246664BC}"/>
          </ac:graphicFrameMkLst>
        </pc:graphicFrame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7" creationId="{E730D11D-020F-09FC-DEF1-3C4CA58862E7}"/>
          </ac:cxnSpMkLst>
        </pc:cxn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8" creationId="{C1C77806-AC12-BD34-B0F0-F917FA7EB5DC}"/>
          </ac:cxnSpMkLst>
        </pc:cxn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9" creationId="{6093CF7A-C39D-65E6-4B36-8BC70800B2C2}"/>
          </ac:cxnSpMkLst>
        </pc:cxn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10" creationId="{8E2DB8A0-DE90-A3CA-0BCC-A709EA10695A}"/>
          </ac:cxnSpMkLst>
        </pc:cxn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30" creationId="{D1DA7A0E-DDC7-F42F-B9E2-9486C00CDFC1}"/>
          </ac:cxnSpMkLst>
        </pc:cxnChg>
        <pc:cxnChg chg="add mod">
          <ac:chgData name="Krishna, Tushar" userId="2f8b3b63-7f05-4567-a420-9d780c56f9c3" providerId="ADAL" clId="{9D22BF93-C6B9-6641-A363-2D3A8096EB06}" dt="2024-01-15T18:27:41.118" v="3412" actId="1038"/>
          <ac:cxnSpMkLst>
            <pc:docMk/>
            <pc:sldMk cId="2471845520" sldId="1947"/>
            <ac:cxnSpMk id="31" creationId="{75B54DD0-B2A5-53DA-C8B3-AD08B9A0A0B6}"/>
          </ac:cxnSpMkLst>
        </pc:cxnChg>
      </pc:sldChg>
      <pc:sldChg chg="addSp delSp modSp new mod modClrScheme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1258264363" sldId="1948"/>
        </pc:sldMkLst>
        <pc:spChg chg="del mod ord">
          <ac:chgData name="Krishna, Tushar" userId="2f8b3b63-7f05-4567-a420-9d780c56f9c3" providerId="ADAL" clId="{9D22BF93-C6B9-6641-A363-2D3A8096EB06}" dt="2024-01-15T18:25:14.513" v="3264" actId="700"/>
          <ac:spMkLst>
            <pc:docMk/>
            <pc:sldMk cId="1258264363" sldId="1948"/>
            <ac:spMk id="2" creationId="{64CD44B5-86D3-C099-4628-7F5E945B584D}"/>
          </ac:spMkLst>
        </pc:spChg>
        <pc:spChg chg="del mod ord">
          <ac:chgData name="Krishna, Tushar" userId="2f8b3b63-7f05-4567-a420-9d780c56f9c3" providerId="ADAL" clId="{9D22BF93-C6B9-6641-A363-2D3A8096EB06}" dt="2024-01-15T18:25:14.513" v="3264" actId="700"/>
          <ac:spMkLst>
            <pc:docMk/>
            <pc:sldMk cId="1258264363" sldId="1948"/>
            <ac:spMk id="3" creationId="{1E93AB9E-516C-083D-61F7-8AFD4D7E2A9D}"/>
          </ac:spMkLst>
        </pc:spChg>
        <pc:spChg chg="del">
          <ac:chgData name="Krishna, Tushar" userId="2f8b3b63-7f05-4567-a420-9d780c56f9c3" providerId="ADAL" clId="{9D22BF93-C6B9-6641-A363-2D3A8096EB06}" dt="2024-01-15T18:25:14.513" v="3264" actId="700"/>
          <ac:spMkLst>
            <pc:docMk/>
            <pc:sldMk cId="1258264363" sldId="1948"/>
            <ac:spMk id="4" creationId="{5BC22173-6B55-8544-F583-68ADBFA6EB68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1258264363" sldId="1948"/>
            <ac:spMk id="5" creationId="{17D5260D-79B1-C9AD-5C65-6A21EEC7B2C7}"/>
          </ac:spMkLst>
        </pc:spChg>
        <pc:spChg chg="add mod ord">
          <ac:chgData name="Krishna, Tushar" userId="2f8b3b63-7f05-4567-a420-9d780c56f9c3" providerId="ADAL" clId="{9D22BF93-C6B9-6641-A363-2D3A8096EB06}" dt="2024-01-15T18:26:06.600" v="3312" actId="20577"/>
          <ac:spMkLst>
            <pc:docMk/>
            <pc:sldMk cId="1258264363" sldId="1948"/>
            <ac:spMk id="6" creationId="{E1387592-65A6-F7F2-7626-90EB60530A47}"/>
          </ac:spMkLst>
        </pc:spChg>
        <pc:spChg chg="add del mod ord">
          <ac:chgData name="Krishna, Tushar" userId="2f8b3b63-7f05-4567-a420-9d780c56f9c3" providerId="ADAL" clId="{9D22BF93-C6B9-6641-A363-2D3A8096EB06}" dt="2024-01-15T18:25:15.816" v="3265" actId="478"/>
          <ac:spMkLst>
            <pc:docMk/>
            <pc:sldMk cId="1258264363" sldId="1948"/>
            <ac:spMk id="7" creationId="{1394A32E-D783-2790-638F-73B85D7E0AAE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8" creationId="{14EEF41F-E1D0-1926-0F52-97D0A4B86849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3" creationId="{C033D13E-8F16-5577-6089-42351BB98ECA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4" creationId="{8D876867-6B5A-1D9E-5884-A51D549D95B1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5" creationId="{98B072E9-C283-4C7D-B2A8-B8AB91B2BCE9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6" creationId="{1D596656-5815-975D-940F-74FD28914D7A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7" creationId="{8CC9DB19-819D-4B6D-2321-2A5672F0D868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8" creationId="{5AF8FA3B-F7FD-F32C-B4DD-88A6A909AC13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19" creationId="{83E92CE2-CF0A-10D3-A022-20B5367F6877}"/>
          </ac:spMkLst>
        </pc:spChg>
        <pc:spChg chg="add del mod">
          <ac:chgData name="Krishna, Tushar" userId="2f8b3b63-7f05-4567-a420-9d780c56f9c3" providerId="ADAL" clId="{9D22BF93-C6B9-6641-A363-2D3A8096EB06}" dt="2024-01-15T18:30:47.049" v="3501" actId="478"/>
          <ac:spMkLst>
            <pc:docMk/>
            <pc:sldMk cId="1258264363" sldId="1948"/>
            <ac:spMk id="21" creationId="{849BEA18-7943-FCB2-4213-8AC6BC6903EF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22" creationId="{F0A38274-90E2-4247-AB13-A33D7DBFDFBF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26" creationId="{F04C791B-8A30-3CAE-7448-4FCC16800E30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27" creationId="{12ADABEB-2616-5D6E-61AD-59EB6639D8A6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28" creationId="{B6B60E7C-F2AF-ECB9-F2AB-7CA7990FB233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29" creationId="{DB390C02-F3E9-008D-7C94-F5A46825D7C9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30" creationId="{1A88B1A9-E3D0-039E-7A78-F494B4FBF725}"/>
          </ac:spMkLst>
        </pc:spChg>
        <pc:spChg chg="add del mod">
          <ac:chgData name="Krishna, Tushar" userId="2f8b3b63-7f05-4567-a420-9d780c56f9c3" providerId="ADAL" clId="{9D22BF93-C6B9-6641-A363-2D3A8096EB06}" dt="2024-01-15T18:30:47.049" v="3501" actId="478"/>
          <ac:spMkLst>
            <pc:docMk/>
            <pc:sldMk cId="1258264363" sldId="1948"/>
            <ac:spMk id="31" creationId="{5727B5F9-89CA-A57D-42ED-7DC3D57F27F4}"/>
          </ac:spMkLst>
        </pc:spChg>
        <pc:spChg chg="add del mod">
          <ac:chgData name="Krishna, Tushar" userId="2f8b3b63-7f05-4567-a420-9d780c56f9c3" providerId="ADAL" clId="{9D22BF93-C6B9-6641-A363-2D3A8096EB06}" dt="2024-01-15T18:30:47.049" v="3501" actId="478"/>
          <ac:spMkLst>
            <pc:docMk/>
            <pc:sldMk cId="1258264363" sldId="1948"/>
            <ac:spMk id="32" creationId="{8E125FE6-BA1D-90E0-3777-A291981BD786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34" creationId="{1A89754A-ACA8-013E-4D0F-79BB08506A2F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35" creationId="{81EC54D5-985B-8C5F-DB15-B11B6EC4C138}"/>
          </ac:spMkLst>
        </pc:spChg>
        <pc:spChg chg="add mod">
          <ac:chgData name="Krishna, Tushar" userId="2f8b3b63-7f05-4567-a420-9d780c56f9c3" providerId="ADAL" clId="{9D22BF93-C6B9-6641-A363-2D3A8096EB06}" dt="2024-01-15T18:27:52.489" v="3432" actId="1038"/>
          <ac:spMkLst>
            <pc:docMk/>
            <pc:sldMk cId="1258264363" sldId="1948"/>
            <ac:spMk id="36" creationId="{068A4629-2C15-2701-4601-2C6F7E6A7B98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37" creationId="{F4A0C237-C205-023C-03FA-164E7E8D2C73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38" creationId="{FC3A386F-5FE7-C648-9405-7066F3A68601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39" creationId="{46041936-653C-204B-115C-06B454499AD9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0" creationId="{2550A8D5-A609-8ECC-01F2-E6EAFEE52092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1" creationId="{5905E655-93B3-0959-80D9-2C28BC224268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2" creationId="{7F86806B-740E-6186-5DAC-50124CBD0B6A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3" creationId="{312A4768-D54C-E50D-44AA-77F996B94CFF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4" creationId="{02ACE355-9371-71C6-BF5F-828FDC0E1D85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5" creationId="{579666DC-1A53-360F-5B20-1016CCF54959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6" creationId="{EB55B4C7-3203-411C-B747-2B68EE0A6DA7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7" creationId="{6F820C2B-872C-58CF-3791-589EDCFA3858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48" creationId="{6955477A-B619-F618-C657-FB7FB459609A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51" creationId="{ADE9E41B-60D9-A99C-ABEB-C1E25D3D5834}"/>
          </ac:spMkLst>
        </pc:spChg>
        <pc:spChg chg="add mod">
          <ac:chgData name="Krishna, Tushar" userId="2f8b3b63-7f05-4567-a420-9d780c56f9c3" providerId="ADAL" clId="{9D22BF93-C6B9-6641-A363-2D3A8096EB06}" dt="2024-01-15T18:30:43.492" v="3499"/>
          <ac:spMkLst>
            <pc:docMk/>
            <pc:sldMk cId="1258264363" sldId="1948"/>
            <ac:spMk id="52" creationId="{FEEF1CBD-54DD-4820-7E10-52AB3E3DD6E3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3" creationId="{BD885A64-0068-926A-524B-93D622002A81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4" creationId="{FE06C550-F0B4-2A26-2F1B-2091E48ECA63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5" creationId="{D322A93D-E9BA-02AD-1E1F-7D3F1C8E124E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6" creationId="{AEE95710-1F58-CC83-78BD-09CE108FAB43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7" creationId="{04FA44C6-FC2F-5F26-518D-0CDD81F71709}"/>
          </ac:spMkLst>
        </pc:spChg>
        <pc:spChg chg="add del mod">
          <ac:chgData name="Krishna, Tushar" userId="2f8b3b63-7f05-4567-a420-9d780c56f9c3" providerId="ADAL" clId="{9D22BF93-C6B9-6641-A363-2D3A8096EB06}" dt="2024-01-15T18:31:20.482" v="3508" actId="478"/>
          <ac:spMkLst>
            <pc:docMk/>
            <pc:sldMk cId="1258264363" sldId="1948"/>
            <ac:spMk id="58" creationId="{BAE16DB2-AEB8-89BA-8FC0-45FB490CFF74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59" creationId="{6E71CF98-F6B7-3DB6-5799-B2B0CCCFB661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60" creationId="{3A013E7F-8E54-5BC5-29D8-403929A249E3}"/>
          </ac:spMkLst>
        </pc:spChg>
        <pc:spChg chg="add mod">
          <ac:chgData name="Krishna, Tushar" userId="2f8b3b63-7f05-4567-a420-9d780c56f9c3" providerId="ADAL" clId="{9D22BF93-C6B9-6641-A363-2D3A8096EB06}" dt="2024-01-15T18:33:03.824" v="3579" actId="1076"/>
          <ac:spMkLst>
            <pc:docMk/>
            <pc:sldMk cId="1258264363" sldId="1948"/>
            <ac:spMk id="61" creationId="{E92F987C-079E-D395-4AF6-1E93F3629EF3}"/>
          </ac:spMkLst>
        </pc:spChg>
        <pc:spChg chg="add del mod">
          <ac:chgData name="Krishna, Tushar" userId="2f8b3b63-7f05-4567-a420-9d780c56f9c3" providerId="ADAL" clId="{9D22BF93-C6B9-6641-A363-2D3A8096EB06}" dt="2024-01-15T18:41:46.412" v="3833" actId="478"/>
          <ac:spMkLst>
            <pc:docMk/>
            <pc:sldMk cId="1258264363" sldId="1948"/>
            <ac:spMk id="62" creationId="{3C697B89-D6D7-28CA-89D6-B32D77E8B2C2}"/>
          </ac:spMkLst>
        </pc:spChg>
        <pc:spChg chg="add mod">
          <ac:chgData name="Krishna, Tushar" userId="2f8b3b63-7f05-4567-a420-9d780c56f9c3" providerId="ADAL" clId="{9D22BF93-C6B9-6641-A363-2D3A8096EB06}" dt="2024-01-15T18:30:47.682" v="3502"/>
          <ac:spMkLst>
            <pc:docMk/>
            <pc:sldMk cId="1258264363" sldId="1948"/>
            <ac:spMk id="63" creationId="{3C1E1F29-7995-ABC9-9D43-5A281E576FE4}"/>
          </ac:spMkLst>
        </pc:spChg>
        <pc:spChg chg="add del mod">
          <ac:chgData name="Krishna, Tushar" userId="2f8b3b63-7f05-4567-a420-9d780c56f9c3" providerId="ADAL" clId="{9D22BF93-C6B9-6641-A363-2D3A8096EB06}" dt="2024-01-15T18:32:11.476" v="3568" actId="478"/>
          <ac:spMkLst>
            <pc:docMk/>
            <pc:sldMk cId="1258264363" sldId="1948"/>
            <ac:spMk id="64" creationId="{61246434-A619-AF9A-50D8-C16C9E281FA6}"/>
          </ac:spMkLst>
        </pc:spChg>
        <pc:spChg chg="add del mod">
          <ac:chgData name="Krishna, Tushar" userId="2f8b3b63-7f05-4567-a420-9d780c56f9c3" providerId="ADAL" clId="{9D22BF93-C6B9-6641-A363-2D3A8096EB06}" dt="2024-01-15T18:32:11.476" v="3568" actId="478"/>
          <ac:spMkLst>
            <pc:docMk/>
            <pc:sldMk cId="1258264363" sldId="1948"/>
            <ac:spMk id="67" creationId="{06175C5A-94CD-9AD9-0A13-0E3A050D1906}"/>
          </ac:spMkLst>
        </pc:spChg>
        <pc:spChg chg="add del mod">
          <ac:chgData name="Krishna, Tushar" userId="2f8b3b63-7f05-4567-a420-9d780c56f9c3" providerId="ADAL" clId="{9D22BF93-C6B9-6641-A363-2D3A8096EB06}" dt="2024-01-15T18:32:11.476" v="3568" actId="478"/>
          <ac:spMkLst>
            <pc:docMk/>
            <pc:sldMk cId="1258264363" sldId="1948"/>
            <ac:spMk id="68" creationId="{AF6C28E0-CAC7-4FA1-C5D9-B70436573F09}"/>
          </ac:spMkLst>
        </pc:spChg>
        <pc:spChg chg="add mod">
          <ac:chgData name="Krishna, Tushar" userId="2f8b3b63-7f05-4567-a420-9d780c56f9c3" providerId="ADAL" clId="{9D22BF93-C6B9-6641-A363-2D3A8096EB06}" dt="2024-01-15T18:32:39.311" v="3573" actId="207"/>
          <ac:spMkLst>
            <pc:docMk/>
            <pc:sldMk cId="1258264363" sldId="1948"/>
            <ac:spMk id="69" creationId="{1D1467C7-6523-B82A-DFF6-759D50921BD7}"/>
          </ac:spMkLst>
        </pc:spChg>
        <pc:spChg chg="add mod">
          <ac:chgData name="Krishna, Tushar" userId="2f8b3b63-7f05-4567-a420-9d780c56f9c3" providerId="ADAL" clId="{9D22BF93-C6B9-6641-A363-2D3A8096EB06}" dt="2024-01-15T18:31:34.860" v="3556" actId="1038"/>
          <ac:spMkLst>
            <pc:docMk/>
            <pc:sldMk cId="1258264363" sldId="1948"/>
            <ac:spMk id="70" creationId="{0B51496C-0A03-7EE0-C4B4-48170BEB5578}"/>
          </ac:spMkLst>
        </pc:spChg>
        <pc:spChg chg="add mod">
          <ac:chgData name="Krishna, Tushar" userId="2f8b3b63-7f05-4567-a420-9d780c56f9c3" providerId="ADAL" clId="{9D22BF93-C6B9-6641-A363-2D3A8096EB06}" dt="2024-01-15T18:32:11.818" v="3569"/>
          <ac:spMkLst>
            <pc:docMk/>
            <pc:sldMk cId="1258264363" sldId="1948"/>
            <ac:spMk id="73" creationId="{DCF60824-B837-D4B2-C38F-49D6DBCE5ACB}"/>
          </ac:spMkLst>
        </pc:spChg>
        <pc:spChg chg="add mod">
          <ac:chgData name="Krishna, Tushar" userId="2f8b3b63-7f05-4567-a420-9d780c56f9c3" providerId="ADAL" clId="{9D22BF93-C6B9-6641-A363-2D3A8096EB06}" dt="2024-01-15T18:32:11.818" v="3569"/>
          <ac:spMkLst>
            <pc:docMk/>
            <pc:sldMk cId="1258264363" sldId="1948"/>
            <ac:spMk id="74" creationId="{E29A8418-C134-68D7-D138-7C4F99FA4943}"/>
          </ac:spMkLst>
        </pc:spChg>
        <pc:spChg chg="add mod">
          <ac:chgData name="Krishna, Tushar" userId="2f8b3b63-7f05-4567-a420-9d780c56f9c3" providerId="ADAL" clId="{9D22BF93-C6B9-6641-A363-2D3A8096EB06}" dt="2024-01-15T18:32:11.818" v="3569"/>
          <ac:spMkLst>
            <pc:docMk/>
            <pc:sldMk cId="1258264363" sldId="1948"/>
            <ac:spMk id="75" creationId="{C3CB5C43-CED5-C46E-517F-7BBC699AC9EA}"/>
          </ac:spMkLst>
        </pc:spChg>
        <pc:spChg chg="add mod">
          <ac:chgData name="Krishna, Tushar" userId="2f8b3b63-7f05-4567-a420-9d780c56f9c3" providerId="ADAL" clId="{9D22BF93-C6B9-6641-A363-2D3A8096EB06}" dt="2024-01-15T18:33:40.997" v="3587" actId="1076"/>
          <ac:spMkLst>
            <pc:docMk/>
            <pc:sldMk cId="1258264363" sldId="1948"/>
            <ac:spMk id="76" creationId="{8CC2A7FD-A164-E4DD-8CF3-C0B7A4A57645}"/>
          </ac:spMkLst>
        </pc:spChg>
        <pc:spChg chg="add mod">
          <ac:chgData name="Krishna, Tushar" userId="2f8b3b63-7f05-4567-a420-9d780c56f9c3" providerId="ADAL" clId="{9D22BF93-C6B9-6641-A363-2D3A8096EB06}" dt="2024-01-15T18:35:32.922" v="3729" actId="207"/>
          <ac:spMkLst>
            <pc:docMk/>
            <pc:sldMk cId="1258264363" sldId="1948"/>
            <ac:spMk id="78" creationId="{373E3501-88F9-21CB-E6B9-29EAC528E2CD}"/>
          </ac:spMkLst>
        </pc:spChg>
        <pc:spChg chg="add mod">
          <ac:chgData name="Krishna, Tushar" userId="2f8b3b63-7f05-4567-a420-9d780c56f9c3" providerId="ADAL" clId="{9D22BF93-C6B9-6641-A363-2D3A8096EB06}" dt="2024-01-15T18:41:46.738" v="3834"/>
          <ac:spMkLst>
            <pc:docMk/>
            <pc:sldMk cId="1258264363" sldId="1948"/>
            <ac:spMk id="79" creationId="{812093FC-58E0-95A9-06DA-C1E32E9A699A}"/>
          </ac:spMkLst>
        </pc:spChg>
        <pc:picChg chg="add del mod">
          <ac:chgData name="Krishna, Tushar" userId="2f8b3b63-7f05-4567-a420-9d780c56f9c3" providerId="ADAL" clId="{9D22BF93-C6B9-6641-A363-2D3A8096EB06}" dt="2024-01-15T18:33:14.489" v="3583" actId="478"/>
          <ac:picMkLst>
            <pc:docMk/>
            <pc:sldMk cId="1258264363" sldId="1948"/>
            <ac:picMk id="20" creationId="{A2F39DE2-F97E-127C-E10E-B878E856025F}"/>
          </ac:picMkLst>
        </pc:picChg>
        <pc:cxnChg chg="add mod">
          <ac:chgData name="Krishna, Tushar" userId="2f8b3b63-7f05-4567-a420-9d780c56f9c3" providerId="ADAL" clId="{9D22BF93-C6B9-6641-A363-2D3A8096EB06}" dt="2024-01-15T18:27:52.489" v="3432" actId="1038"/>
          <ac:cxnSpMkLst>
            <pc:docMk/>
            <pc:sldMk cId="1258264363" sldId="1948"/>
            <ac:cxnSpMk id="9" creationId="{48657CFE-905D-E6BE-AB5C-9FD63189C900}"/>
          </ac:cxnSpMkLst>
        </pc:cxnChg>
        <pc:cxnChg chg="add mod">
          <ac:chgData name="Krishna, Tushar" userId="2f8b3b63-7f05-4567-a420-9d780c56f9c3" providerId="ADAL" clId="{9D22BF93-C6B9-6641-A363-2D3A8096EB06}" dt="2024-01-15T18:27:52.489" v="3432" actId="1038"/>
          <ac:cxnSpMkLst>
            <pc:docMk/>
            <pc:sldMk cId="1258264363" sldId="1948"/>
            <ac:cxnSpMk id="10" creationId="{06986B51-F234-8B64-5844-D41474914CAD}"/>
          </ac:cxnSpMkLst>
        </pc:cxnChg>
        <pc:cxnChg chg="add mod">
          <ac:chgData name="Krishna, Tushar" userId="2f8b3b63-7f05-4567-a420-9d780c56f9c3" providerId="ADAL" clId="{9D22BF93-C6B9-6641-A363-2D3A8096EB06}" dt="2024-01-15T18:27:52.489" v="3432" actId="1038"/>
          <ac:cxnSpMkLst>
            <pc:docMk/>
            <pc:sldMk cId="1258264363" sldId="1948"/>
            <ac:cxnSpMk id="11" creationId="{316EDDAE-3F28-1D0B-A8A3-D3D834DB1F3E}"/>
          </ac:cxnSpMkLst>
        </pc:cxnChg>
        <pc:cxnChg chg="add mod">
          <ac:chgData name="Krishna, Tushar" userId="2f8b3b63-7f05-4567-a420-9d780c56f9c3" providerId="ADAL" clId="{9D22BF93-C6B9-6641-A363-2D3A8096EB06}" dt="2024-01-15T18:27:52.489" v="3432" actId="1038"/>
          <ac:cxnSpMkLst>
            <pc:docMk/>
            <pc:sldMk cId="1258264363" sldId="1948"/>
            <ac:cxnSpMk id="12" creationId="{93A7B725-CBE8-2D27-2BA6-77118B05B06B}"/>
          </ac:cxnSpMkLst>
        </pc:cxnChg>
        <pc:cxnChg chg="add mod">
          <ac:chgData name="Krishna, Tushar" userId="2f8b3b63-7f05-4567-a420-9d780c56f9c3" providerId="ADAL" clId="{9D22BF93-C6B9-6641-A363-2D3A8096EB06}" dt="2024-01-15T18:32:35.896" v="3572" actId="208"/>
          <ac:cxnSpMkLst>
            <pc:docMk/>
            <pc:sldMk cId="1258264363" sldId="1948"/>
            <ac:cxnSpMk id="23" creationId="{CB5E972D-8F5A-6091-DB70-C3A8503BC594}"/>
          </ac:cxnSpMkLst>
        </pc:cxnChg>
        <pc:cxnChg chg="add mod">
          <ac:chgData name="Krishna, Tushar" userId="2f8b3b63-7f05-4567-a420-9d780c56f9c3" providerId="ADAL" clId="{9D22BF93-C6B9-6641-A363-2D3A8096EB06}" dt="2024-01-15T18:32:35.896" v="3572" actId="208"/>
          <ac:cxnSpMkLst>
            <pc:docMk/>
            <pc:sldMk cId="1258264363" sldId="1948"/>
            <ac:cxnSpMk id="24" creationId="{08371AFB-8475-B175-6155-57021CB522BA}"/>
          </ac:cxnSpMkLst>
        </pc:cxnChg>
        <pc:cxnChg chg="add mod">
          <ac:chgData name="Krishna, Tushar" userId="2f8b3b63-7f05-4567-a420-9d780c56f9c3" providerId="ADAL" clId="{9D22BF93-C6B9-6641-A363-2D3A8096EB06}" dt="2024-01-15T18:27:55.340" v="3433" actId="208"/>
          <ac:cxnSpMkLst>
            <pc:docMk/>
            <pc:sldMk cId="1258264363" sldId="1948"/>
            <ac:cxnSpMk id="25" creationId="{EC599E01-ADCD-B4D6-31DD-5F0EED7CB05B}"/>
          </ac:cxnSpMkLst>
        </pc:cxnChg>
        <pc:cxnChg chg="add mod">
          <ac:chgData name="Krishna, Tushar" userId="2f8b3b63-7f05-4567-a420-9d780c56f9c3" providerId="ADAL" clId="{9D22BF93-C6B9-6641-A363-2D3A8096EB06}" dt="2024-01-15T18:32:35.896" v="3572" actId="208"/>
          <ac:cxnSpMkLst>
            <pc:docMk/>
            <pc:sldMk cId="1258264363" sldId="1948"/>
            <ac:cxnSpMk id="33" creationId="{FEE7C1D9-9F79-3ECE-0E68-51FA70FA409B}"/>
          </ac:cxnSpMkLst>
        </pc:cxnChg>
        <pc:cxnChg chg="add mod">
          <ac:chgData name="Krishna, Tushar" userId="2f8b3b63-7f05-4567-a420-9d780c56f9c3" providerId="ADAL" clId="{9D22BF93-C6B9-6641-A363-2D3A8096EB06}" dt="2024-01-15T18:30:43.492" v="3499"/>
          <ac:cxnSpMkLst>
            <pc:docMk/>
            <pc:sldMk cId="1258264363" sldId="1948"/>
            <ac:cxnSpMk id="49" creationId="{1DB1AB38-5703-BBEA-0644-688BA680E758}"/>
          </ac:cxnSpMkLst>
        </pc:cxnChg>
        <pc:cxnChg chg="add mod">
          <ac:chgData name="Krishna, Tushar" userId="2f8b3b63-7f05-4567-a420-9d780c56f9c3" providerId="ADAL" clId="{9D22BF93-C6B9-6641-A363-2D3A8096EB06}" dt="2024-01-15T18:30:43.492" v="3499"/>
          <ac:cxnSpMkLst>
            <pc:docMk/>
            <pc:sldMk cId="1258264363" sldId="1948"/>
            <ac:cxnSpMk id="50" creationId="{722C05CA-C235-1880-B4B7-CACCD36A682A}"/>
          </ac:cxnSpMkLst>
        </pc:cxnChg>
        <pc:cxnChg chg="add mod">
          <ac:chgData name="Krishna, Tushar" userId="2f8b3b63-7f05-4567-a420-9d780c56f9c3" providerId="ADAL" clId="{9D22BF93-C6B9-6641-A363-2D3A8096EB06}" dt="2024-01-15T18:30:47.682" v="3502"/>
          <ac:cxnSpMkLst>
            <pc:docMk/>
            <pc:sldMk cId="1258264363" sldId="1948"/>
            <ac:cxnSpMk id="65" creationId="{A4EE6773-AEC5-CEFA-E16B-A3DD9B0AE17E}"/>
          </ac:cxnSpMkLst>
        </pc:cxnChg>
        <pc:cxnChg chg="add mod">
          <ac:chgData name="Krishna, Tushar" userId="2f8b3b63-7f05-4567-a420-9d780c56f9c3" providerId="ADAL" clId="{9D22BF93-C6B9-6641-A363-2D3A8096EB06}" dt="2024-01-15T18:30:47.682" v="3502"/>
          <ac:cxnSpMkLst>
            <pc:docMk/>
            <pc:sldMk cId="1258264363" sldId="1948"/>
            <ac:cxnSpMk id="66" creationId="{7BCD8F00-6935-1F73-198F-F3A4EC63E0EA}"/>
          </ac:cxnSpMkLst>
        </pc:cxnChg>
        <pc:cxnChg chg="add mod">
          <ac:chgData name="Krishna, Tushar" userId="2f8b3b63-7f05-4567-a420-9d780c56f9c3" providerId="ADAL" clId="{9D22BF93-C6B9-6641-A363-2D3A8096EB06}" dt="2024-01-15T18:31:39.646" v="3558" actId="1076"/>
          <ac:cxnSpMkLst>
            <pc:docMk/>
            <pc:sldMk cId="1258264363" sldId="1948"/>
            <ac:cxnSpMk id="71" creationId="{67692DBD-E2D0-B223-653F-A267DD36679F}"/>
          </ac:cxnSpMkLst>
        </pc:cxnChg>
        <pc:cxnChg chg="add mod">
          <ac:chgData name="Krishna, Tushar" userId="2f8b3b63-7f05-4567-a420-9d780c56f9c3" providerId="ADAL" clId="{9D22BF93-C6B9-6641-A363-2D3A8096EB06}" dt="2024-01-15T18:31:41.959" v="3559"/>
          <ac:cxnSpMkLst>
            <pc:docMk/>
            <pc:sldMk cId="1258264363" sldId="1948"/>
            <ac:cxnSpMk id="72" creationId="{8A7D1C48-5571-7E59-95D3-C68871B9468B}"/>
          </ac:cxnSpMkLst>
        </pc:cxnChg>
        <pc:cxnChg chg="add mod">
          <ac:chgData name="Krishna, Tushar" userId="2f8b3b63-7f05-4567-a420-9d780c56f9c3" providerId="ADAL" clId="{9D22BF93-C6B9-6641-A363-2D3A8096EB06}" dt="2024-01-15T18:33:07.527" v="3581" actId="1076"/>
          <ac:cxnSpMkLst>
            <pc:docMk/>
            <pc:sldMk cId="1258264363" sldId="1948"/>
            <ac:cxnSpMk id="77" creationId="{C17FCBDA-F04C-3B05-04A5-3FBF147B7EFE}"/>
          </ac:cxnSpMkLst>
        </pc:cxnChg>
      </pc:sldChg>
      <pc:sldChg chg="addSp delSp modSp new mod modClrScheme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2643694480" sldId="1949"/>
        </pc:sldMkLst>
        <pc:spChg chg="mod ord">
          <ac:chgData name="Krishna, Tushar" userId="2f8b3b63-7f05-4567-a420-9d780c56f9c3" providerId="ADAL" clId="{9D22BF93-C6B9-6641-A363-2D3A8096EB06}" dt="2024-01-15T18:26:41.925" v="3387" actId="700"/>
          <ac:spMkLst>
            <pc:docMk/>
            <pc:sldMk cId="2643694480" sldId="1949"/>
            <ac:spMk id="2" creationId="{5E38575E-43F3-BAAE-0A4C-F69F89B1C2E8}"/>
          </ac:spMkLst>
        </pc:spChg>
        <pc:spChg chg="del mod ord">
          <ac:chgData name="Krishna, Tushar" userId="2f8b3b63-7f05-4567-a420-9d780c56f9c3" providerId="ADAL" clId="{9D22BF93-C6B9-6641-A363-2D3A8096EB06}" dt="2024-01-15T18:26:41.925" v="3387" actId="700"/>
          <ac:spMkLst>
            <pc:docMk/>
            <pc:sldMk cId="2643694480" sldId="1949"/>
            <ac:spMk id="3" creationId="{8F41C5C6-5F78-5553-3DA7-3548E5B28BE4}"/>
          </ac:spMkLst>
        </pc:spChg>
        <pc:spChg chg="del">
          <ac:chgData name="Krishna, Tushar" userId="2f8b3b63-7f05-4567-a420-9d780c56f9c3" providerId="ADAL" clId="{9D22BF93-C6B9-6641-A363-2D3A8096EB06}" dt="2024-01-15T18:26:41.925" v="3387" actId="700"/>
          <ac:spMkLst>
            <pc:docMk/>
            <pc:sldMk cId="2643694480" sldId="1949"/>
            <ac:spMk id="4" creationId="{4E113F45-271D-D751-26DB-CCD07E185B04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2643694480" sldId="1949"/>
            <ac:spMk id="5" creationId="{B2D9A052-8A8E-D233-BDFF-3A15ADF6A608}"/>
          </ac:spMkLst>
        </pc:spChg>
        <pc:spChg chg="add del mod ord">
          <ac:chgData name="Krishna, Tushar" userId="2f8b3b63-7f05-4567-a420-9d780c56f9c3" providerId="ADAL" clId="{9D22BF93-C6B9-6641-A363-2D3A8096EB06}" dt="2024-01-15T18:26:43.144" v="3388" actId="478"/>
          <ac:spMkLst>
            <pc:docMk/>
            <pc:sldMk cId="2643694480" sldId="1949"/>
            <ac:spMk id="6" creationId="{AC5FF13F-50EB-46B2-1D9F-D9277529F222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7" creationId="{947661D5-A907-C65C-B2AA-A7A166019D59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12" creationId="{C10410B2-2E94-3B0B-3B48-FCA639216F7F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13" creationId="{1431B2A1-B187-9938-FD4C-EFC77988DA69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14" creationId="{4982AC65-1604-E03F-E9EC-61F39C690FF0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15" creationId="{80C32618-3274-14DA-8B88-17C6140B006F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16" creationId="{461E17BB-2769-A5F7-8ACD-999BF7CFF3B9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17" creationId="{48F8BFD3-CB3B-FE64-2419-75B6DA7B0212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18" creationId="{FDBF276F-6DF7-882F-9AFF-6E89E8EB34B2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20" creationId="{5FA867BE-A485-EDE7-5830-F9F45F91F494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1" creationId="{6767123D-9C3C-F43F-C7C6-6C77425D8F47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5" creationId="{4A83F48B-E3C8-4D69-74E1-6FB9039E72FE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6" creationId="{1BCBCE4C-D37E-EBF7-4061-DA9CE331552B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7" creationId="{09BA1605-BCD2-F347-694B-47D14FFDC766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8" creationId="{7C288020-3D8D-EE18-8BDA-41CC6485FD29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29" creationId="{A2581731-36FF-3F34-2D0C-312C48A3B29F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30" creationId="{AC4E7A3F-F8BA-B81A-7657-B1D911741589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31" creationId="{CC935446-6DF3-AAAC-3A9D-8441684AAD13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33" creationId="{A8D8D4F7-6ADF-598A-AFB7-0840CD2CB8E2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34" creationId="{24266F27-FF29-B9CD-7DE2-F1AC9CDFC1E1}"/>
          </ac:spMkLst>
        </pc:spChg>
        <pc:spChg chg="add mod">
          <ac:chgData name="Krishna, Tushar" userId="2f8b3b63-7f05-4567-a420-9d780c56f9c3" providerId="ADAL" clId="{9D22BF93-C6B9-6641-A363-2D3A8096EB06}" dt="2024-01-15T18:28:08.268" v="3453" actId="1038"/>
          <ac:spMkLst>
            <pc:docMk/>
            <pc:sldMk cId="2643694480" sldId="1949"/>
            <ac:spMk id="35" creationId="{83570C13-38A6-D4FD-D1A7-12389FC012B8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36" creationId="{E8373EFA-1FA5-8C31-7DBA-BFF82941E1E6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37" creationId="{B84B3749-C9B0-CEEB-3D62-A492BD3346FA}"/>
          </ac:spMkLst>
        </pc:spChg>
        <pc:spChg chg="add del mod">
          <ac:chgData name="Krishna, Tushar" userId="2f8b3b63-7f05-4567-a420-9d780c56f9c3" providerId="ADAL" clId="{9D22BF93-C6B9-6641-A363-2D3A8096EB06}" dt="2024-01-15T18:36:43.908" v="3742" actId="478"/>
          <ac:spMkLst>
            <pc:docMk/>
            <pc:sldMk cId="2643694480" sldId="1949"/>
            <ac:spMk id="39" creationId="{4A531FB3-62F9-65B1-1146-3A6A8D6A5AA2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1" creationId="{8DB4A281-8A56-E817-229C-76C69477C334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2" creationId="{E1CAF978-4F11-FA71-ED18-667F3C70783B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3" creationId="{0F654350-3848-3A47-4A4D-72F8E1B10BAF}"/>
          </ac:spMkLst>
        </pc:spChg>
        <pc:spChg chg="add mod">
          <ac:chgData name="Krishna, Tushar" userId="2f8b3b63-7f05-4567-a420-9d780c56f9c3" providerId="ADAL" clId="{9D22BF93-C6B9-6641-A363-2D3A8096EB06}" dt="2024-01-15T18:42:56.110" v="3859" actId="1076"/>
          <ac:spMkLst>
            <pc:docMk/>
            <pc:sldMk cId="2643694480" sldId="1949"/>
            <ac:spMk id="44" creationId="{56601985-5506-F292-0137-7849CAD70BBE}"/>
          </ac:spMkLst>
        </pc:spChg>
        <pc:spChg chg="add mod">
          <ac:chgData name="Krishna, Tushar" userId="2f8b3b63-7f05-4567-a420-9d780c56f9c3" providerId="ADAL" clId="{9D22BF93-C6B9-6641-A363-2D3A8096EB06}" dt="2024-01-15T18:42:26.014" v="3845" actId="1076"/>
          <ac:spMkLst>
            <pc:docMk/>
            <pc:sldMk cId="2643694480" sldId="1949"/>
            <ac:spMk id="45" creationId="{C652126F-DD8B-1D1D-3F6E-D5D3AFB4D08D}"/>
          </ac:spMkLst>
        </pc:spChg>
        <pc:spChg chg="add del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6" creationId="{D0989D1D-511B-9113-F822-395AD89CACB4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7" creationId="{4679490D-99C2-D4D7-38D4-F1E68C6CAC0A}"/>
          </ac:spMkLst>
        </pc:spChg>
        <pc:spChg chg="add mod">
          <ac:chgData name="Krishna, Tushar" userId="2f8b3b63-7f05-4567-a420-9d780c56f9c3" providerId="ADAL" clId="{9D22BF93-C6B9-6641-A363-2D3A8096EB06}" dt="2024-01-15T18:38:40.398" v="3788" actId="164"/>
          <ac:spMkLst>
            <pc:docMk/>
            <pc:sldMk cId="2643694480" sldId="1949"/>
            <ac:spMk id="48" creationId="{3F8D2CCE-FD11-A161-EC7C-4793D2169A8F}"/>
          </ac:spMkLst>
        </pc:spChg>
        <pc:spChg chg="add del mod">
          <ac:chgData name="Krishna, Tushar" userId="2f8b3b63-7f05-4567-a420-9d780c56f9c3" providerId="ADAL" clId="{9D22BF93-C6B9-6641-A363-2D3A8096EB06}" dt="2024-01-15T18:36:29.684" v="3739" actId="1076"/>
          <ac:spMkLst>
            <pc:docMk/>
            <pc:sldMk cId="2643694480" sldId="1949"/>
            <ac:spMk id="49" creationId="{6C808F1F-2A17-C382-AED8-1A404D91D815}"/>
          </ac:spMkLst>
        </pc:spChg>
        <pc:spChg chg="add del mod">
          <ac:chgData name="Krishna, Tushar" userId="2f8b3b63-7f05-4567-a420-9d780c56f9c3" providerId="ADAL" clId="{9D22BF93-C6B9-6641-A363-2D3A8096EB06}" dt="2024-01-15T18:36:29.684" v="3739" actId="1076"/>
          <ac:spMkLst>
            <pc:docMk/>
            <pc:sldMk cId="2643694480" sldId="1949"/>
            <ac:spMk id="50" creationId="{3E154594-D517-FA33-2E1E-28B46EF28DD9}"/>
          </ac:spMkLst>
        </pc:spChg>
        <pc:spChg chg="add del mod">
          <ac:chgData name="Krishna, Tushar" userId="2f8b3b63-7f05-4567-a420-9d780c56f9c3" providerId="ADAL" clId="{9D22BF93-C6B9-6641-A363-2D3A8096EB06}" dt="2024-01-15T18:36:29.684" v="3739" actId="1076"/>
          <ac:spMkLst>
            <pc:docMk/>
            <pc:sldMk cId="2643694480" sldId="1949"/>
            <ac:spMk id="51" creationId="{FC9CD071-5FDF-4180-7C27-B171A39E470B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2" creationId="{AB179B3E-3629-31C9-320B-D174200E2C17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3" creationId="{F73A8565-779A-8521-77B4-0988D3F9DF88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4" creationId="{59AD1B5C-47F6-8AFA-80E5-A5292B8DAD44}"/>
          </ac:spMkLst>
        </pc:spChg>
        <pc:spChg chg="add mod">
          <ac:chgData name="Krishna, Tushar" userId="2f8b3b63-7f05-4567-a420-9d780c56f9c3" providerId="ADAL" clId="{9D22BF93-C6B9-6641-A363-2D3A8096EB06}" dt="2024-01-15T18:36:51.283" v="3762" actId="1036"/>
          <ac:spMkLst>
            <pc:docMk/>
            <pc:sldMk cId="2643694480" sldId="1949"/>
            <ac:spMk id="55" creationId="{B3D32FAC-B217-C817-A428-2B9AB17838BA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6" creationId="{08E8D7F2-51BD-6B77-5C9A-F68B17078FC1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7" creationId="{DC4465D0-3F52-9D21-4E6D-B3C62BFFFBD2}"/>
          </ac:spMkLst>
        </pc:spChg>
        <pc:spChg chg="add mod">
          <ac:chgData name="Krishna, Tushar" userId="2f8b3b63-7f05-4567-a420-9d780c56f9c3" providerId="ADAL" clId="{9D22BF93-C6B9-6641-A363-2D3A8096EB06}" dt="2024-01-15T18:43:51.833" v="3873" actId="1037"/>
          <ac:spMkLst>
            <pc:docMk/>
            <pc:sldMk cId="2643694480" sldId="1949"/>
            <ac:spMk id="58" creationId="{14236C53-6D6D-E3FF-E287-5FCF9EDC9312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59" creationId="{1B63C081-AE99-6DAA-41EF-F420AAA9E1AF}"/>
          </ac:spMkLst>
        </pc:spChg>
        <pc:spChg chg="add del mod">
          <ac:chgData name="Krishna, Tushar" userId="2f8b3b63-7f05-4567-a420-9d780c56f9c3" providerId="ADAL" clId="{9D22BF93-C6B9-6641-A363-2D3A8096EB06}" dt="2024-01-15T18:41:54.295" v="3836" actId="478"/>
          <ac:spMkLst>
            <pc:docMk/>
            <pc:sldMk cId="2643694480" sldId="1949"/>
            <ac:spMk id="60" creationId="{BAFB1C37-1954-40B5-D26E-2DA538014247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1" creationId="{CF428C7E-E0CD-E3D2-5B4F-9D83288DAE66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4" creationId="{7D3585C4-D5D5-6FAD-A755-6B7F479887FD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5" creationId="{6F9FC41B-0CB3-4BEA-B08C-A3288DBED8D5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7" creationId="{6D5AE8FB-D3BD-DE89-C10B-2393794E6623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8" creationId="{24AEF22C-D483-5090-3810-57D82A1E37D0}"/>
          </ac:spMkLst>
        </pc:spChg>
        <pc:spChg chg="add mod">
          <ac:chgData name="Krishna, Tushar" userId="2f8b3b63-7f05-4567-a420-9d780c56f9c3" providerId="ADAL" clId="{9D22BF93-C6B9-6641-A363-2D3A8096EB06}" dt="2024-01-15T18:36:44.752" v="3743"/>
          <ac:spMkLst>
            <pc:docMk/>
            <pc:sldMk cId="2643694480" sldId="1949"/>
            <ac:spMk id="69" creationId="{85011B6B-2A95-F4E6-8EBA-BF46568726DD}"/>
          </ac:spMkLst>
        </pc:spChg>
        <pc:spChg chg="add mod">
          <ac:chgData name="Krishna, Tushar" userId="2f8b3b63-7f05-4567-a420-9d780c56f9c3" providerId="ADAL" clId="{9D22BF93-C6B9-6641-A363-2D3A8096EB06}" dt="2024-01-15T18:45:34.212" v="3884" actId="1036"/>
          <ac:spMkLst>
            <pc:docMk/>
            <pc:sldMk cId="2643694480" sldId="1949"/>
            <ac:spMk id="70" creationId="{0AD9A064-2EED-81DB-83C6-557231F924C6}"/>
          </ac:spMkLst>
        </pc:spChg>
        <pc:spChg chg="add mod">
          <ac:chgData name="Krishna, Tushar" userId="2f8b3b63-7f05-4567-a420-9d780c56f9c3" providerId="ADAL" clId="{9D22BF93-C6B9-6641-A363-2D3A8096EB06}" dt="2024-01-15T18:36:54.592" v="3763"/>
          <ac:spMkLst>
            <pc:docMk/>
            <pc:sldMk cId="2643694480" sldId="1949"/>
            <ac:spMk id="72" creationId="{4F4A5DF2-34A3-0467-031C-7292C34DF9C1}"/>
          </ac:spMkLst>
        </pc:spChg>
        <pc:spChg chg="add mod">
          <ac:chgData name="Krishna, Tushar" userId="2f8b3b63-7f05-4567-a420-9d780c56f9c3" providerId="ADAL" clId="{9D22BF93-C6B9-6641-A363-2D3A8096EB06}" dt="2024-01-15T18:37:13.035" v="3772" actId="1036"/>
          <ac:spMkLst>
            <pc:docMk/>
            <pc:sldMk cId="2643694480" sldId="1949"/>
            <ac:spMk id="75" creationId="{AB5E3E8C-B050-6BBC-0FB0-D29F93D51157}"/>
          </ac:spMkLst>
        </pc:spChg>
        <pc:spChg chg="add mod">
          <ac:chgData name="Krishna, Tushar" userId="2f8b3b63-7f05-4567-a420-9d780c56f9c3" providerId="ADAL" clId="{9D22BF93-C6B9-6641-A363-2D3A8096EB06}" dt="2024-01-15T18:37:27.556" v="3775"/>
          <ac:spMkLst>
            <pc:docMk/>
            <pc:sldMk cId="2643694480" sldId="1949"/>
            <ac:spMk id="76" creationId="{5E82CBC0-036F-C289-A056-F5AD84C642A7}"/>
          </ac:spMkLst>
        </pc:spChg>
        <pc:spChg chg="add mod">
          <ac:chgData name="Krishna, Tushar" userId="2f8b3b63-7f05-4567-a420-9d780c56f9c3" providerId="ADAL" clId="{9D22BF93-C6B9-6641-A363-2D3A8096EB06}" dt="2024-01-15T18:37:27.556" v="3775"/>
          <ac:spMkLst>
            <pc:docMk/>
            <pc:sldMk cId="2643694480" sldId="1949"/>
            <ac:spMk id="77" creationId="{FA52EDBB-EA4A-36E1-D897-6FC1844B568E}"/>
          </ac:spMkLst>
        </pc:spChg>
        <pc:spChg chg="add mod">
          <ac:chgData name="Krishna, Tushar" userId="2f8b3b63-7f05-4567-a420-9d780c56f9c3" providerId="ADAL" clId="{9D22BF93-C6B9-6641-A363-2D3A8096EB06}" dt="2024-01-15T18:37:27.556" v="3775"/>
          <ac:spMkLst>
            <pc:docMk/>
            <pc:sldMk cId="2643694480" sldId="1949"/>
            <ac:spMk id="78" creationId="{03E12BB3-B04F-DC38-DE47-B3919CAC3032}"/>
          </ac:spMkLst>
        </pc:spChg>
        <pc:spChg chg="add del mod">
          <ac:chgData name="Krishna, Tushar" userId="2f8b3b63-7f05-4567-a420-9d780c56f9c3" providerId="ADAL" clId="{9D22BF93-C6B9-6641-A363-2D3A8096EB06}" dt="2024-01-15T18:38:47.134" v="3791" actId="478"/>
          <ac:spMkLst>
            <pc:docMk/>
            <pc:sldMk cId="2643694480" sldId="1949"/>
            <ac:spMk id="79" creationId="{550EA7F2-6277-4635-432F-ECB9D2716CD3}"/>
          </ac:spMkLst>
        </pc:spChg>
        <pc:spChg chg="add del mod">
          <ac:chgData name="Krishna, Tushar" userId="2f8b3b63-7f05-4567-a420-9d780c56f9c3" providerId="ADAL" clId="{9D22BF93-C6B9-6641-A363-2D3A8096EB06}" dt="2024-01-15T18:38:47.134" v="3791" actId="478"/>
          <ac:spMkLst>
            <pc:docMk/>
            <pc:sldMk cId="2643694480" sldId="1949"/>
            <ac:spMk id="80" creationId="{1928A730-2CCA-4148-7B1F-3FAB96565B77}"/>
          </ac:spMkLst>
        </pc:spChg>
        <pc:spChg chg="add del mod">
          <ac:chgData name="Krishna, Tushar" userId="2f8b3b63-7f05-4567-a420-9d780c56f9c3" providerId="ADAL" clId="{9D22BF93-C6B9-6641-A363-2D3A8096EB06}" dt="2024-01-15T18:38:47.134" v="3791" actId="478"/>
          <ac:spMkLst>
            <pc:docMk/>
            <pc:sldMk cId="2643694480" sldId="1949"/>
            <ac:spMk id="81" creationId="{F65A0F64-D7F4-6710-8E95-D005272CB0D7}"/>
          </ac:spMkLst>
        </pc:spChg>
        <pc:spChg chg="add mod">
          <ac:chgData name="Krishna, Tushar" userId="2f8b3b63-7f05-4567-a420-9d780c56f9c3" providerId="ADAL" clId="{9D22BF93-C6B9-6641-A363-2D3A8096EB06}" dt="2024-01-15T18:38:52.124" v="3792"/>
          <ac:spMkLst>
            <pc:docMk/>
            <pc:sldMk cId="2643694480" sldId="1949"/>
            <ac:spMk id="83" creationId="{1FDE47EF-E7EC-F583-4B5A-44FC910C7513}"/>
          </ac:spMkLst>
        </pc:spChg>
        <pc:spChg chg="add mod">
          <ac:chgData name="Krishna, Tushar" userId="2f8b3b63-7f05-4567-a420-9d780c56f9c3" providerId="ADAL" clId="{9D22BF93-C6B9-6641-A363-2D3A8096EB06}" dt="2024-01-15T18:38:52.124" v="3792"/>
          <ac:spMkLst>
            <pc:docMk/>
            <pc:sldMk cId="2643694480" sldId="1949"/>
            <ac:spMk id="84" creationId="{CB6919A2-3588-06F1-92D0-469276343166}"/>
          </ac:spMkLst>
        </pc:spChg>
        <pc:spChg chg="add mod">
          <ac:chgData name="Krishna, Tushar" userId="2f8b3b63-7f05-4567-a420-9d780c56f9c3" providerId="ADAL" clId="{9D22BF93-C6B9-6641-A363-2D3A8096EB06}" dt="2024-01-15T18:38:52.124" v="3792"/>
          <ac:spMkLst>
            <pc:docMk/>
            <pc:sldMk cId="2643694480" sldId="1949"/>
            <ac:spMk id="85" creationId="{FC676707-0C13-3044-CF2B-C4A421EE931D}"/>
          </ac:spMkLst>
        </pc:spChg>
        <pc:spChg chg="add mod">
          <ac:chgData name="Krishna, Tushar" userId="2f8b3b63-7f05-4567-a420-9d780c56f9c3" providerId="ADAL" clId="{9D22BF93-C6B9-6641-A363-2D3A8096EB06}" dt="2024-01-15T18:41:54.553" v="3837"/>
          <ac:spMkLst>
            <pc:docMk/>
            <pc:sldMk cId="2643694480" sldId="1949"/>
            <ac:spMk id="86" creationId="{B623D035-C475-4C37-0D48-98263373B092}"/>
          </ac:spMkLst>
        </pc:spChg>
        <pc:spChg chg="add mod">
          <ac:chgData name="Krishna, Tushar" userId="2f8b3b63-7f05-4567-a420-9d780c56f9c3" providerId="ADAL" clId="{9D22BF93-C6B9-6641-A363-2D3A8096EB06}" dt="2024-01-15T18:43:42.482" v="3867" actId="14100"/>
          <ac:spMkLst>
            <pc:docMk/>
            <pc:sldMk cId="2643694480" sldId="1949"/>
            <ac:spMk id="87" creationId="{EEBCB613-0088-1E91-61CC-D73B061C6788}"/>
          </ac:spMkLst>
        </pc:spChg>
        <pc:grpChg chg="add mod">
          <ac:chgData name="Krishna, Tushar" userId="2f8b3b63-7f05-4567-a420-9d780c56f9c3" providerId="ADAL" clId="{9D22BF93-C6B9-6641-A363-2D3A8096EB06}" dt="2024-01-15T18:39:25.051" v="3795" actId="1076"/>
          <ac:grpSpMkLst>
            <pc:docMk/>
            <pc:sldMk cId="2643694480" sldId="1949"/>
            <ac:grpSpMk id="82" creationId="{3AE32DF2-CC6D-618B-0A25-6810F34144C9}"/>
          </ac:grpSpMkLst>
        </pc:grpChg>
        <pc:picChg chg="add del mod">
          <ac:chgData name="Krishna, Tushar" userId="2f8b3b63-7f05-4567-a420-9d780c56f9c3" providerId="ADAL" clId="{9D22BF93-C6B9-6641-A363-2D3A8096EB06}" dt="2024-01-15T18:36:43.908" v="3742" actId="478"/>
          <ac:picMkLst>
            <pc:docMk/>
            <pc:sldMk cId="2643694480" sldId="1949"/>
            <ac:picMk id="19" creationId="{A315E702-5CCC-94A3-A099-9BF81773E48E}"/>
          </ac:picMkLst>
        </pc:picChg>
        <pc:cxnChg chg="add mod">
          <ac:chgData name="Krishna, Tushar" userId="2f8b3b63-7f05-4567-a420-9d780c56f9c3" providerId="ADAL" clId="{9D22BF93-C6B9-6641-A363-2D3A8096EB06}" dt="2024-01-15T18:28:08.268" v="3453" actId="1038"/>
          <ac:cxnSpMkLst>
            <pc:docMk/>
            <pc:sldMk cId="2643694480" sldId="1949"/>
            <ac:cxnSpMk id="8" creationId="{C680BF71-1498-8375-59DF-0DBDCEC2821C}"/>
          </ac:cxnSpMkLst>
        </pc:cxnChg>
        <pc:cxnChg chg="add mod">
          <ac:chgData name="Krishna, Tushar" userId="2f8b3b63-7f05-4567-a420-9d780c56f9c3" providerId="ADAL" clId="{9D22BF93-C6B9-6641-A363-2D3A8096EB06}" dt="2024-01-15T18:28:08.268" v="3453" actId="1038"/>
          <ac:cxnSpMkLst>
            <pc:docMk/>
            <pc:sldMk cId="2643694480" sldId="1949"/>
            <ac:cxnSpMk id="9" creationId="{58436F1E-1B8F-C9A9-3ED1-94F4FF0FE387}"/>
          </ac:cxnSpMkLst>
        </pc:cxnChg>
        <pc:cxnChg chg="add mod">
          <ac:chgData name="Krishna, Tushar" userId="2f8b3b63-7f05-4567-a420-9d780c56f9c3" providerId="ADAL" clId="{9D22BF93-C6B9-6641-A363-2D3A8096EB06}" dt="2024-01-15T18:28:08.268" v="3453" actId="1038"/>
          <ac:cxnSpMkLst>
            <pc:docMk/>
            <pc:sldMk cId="2643694480" sldId="1949"/>
            <ac:cxnSpMk id="10" creationId="{EA8D9419-076E-9154-4A73-B476D811EECA}"/>
          </ac:cxnSpMkLst>
        </pc:cxnChg>
        <pc:cxnChg chg="add mod">
          <ac:chgData name="Krishna, Tushar" userId="2f8b3b63-7f05-4567-a420-9d780c56f9c3" providerId="ADAL" clId="{9D22BF93-C6B9-6641-A363-2D3A8096EB06}" dt="2024-01-15T18:28:08.268" v="3453" actId="1038"/>
          <ac:cxnSpMkLst>
            <pc:docMk/>
            <pc:sldMk cId="2643694480" sldId="1949"/>
            <ac:cxnSpMk id="11" creationId="{71C812BE-54BB-3B49-45DE-B1DB0F97A319}"/>
          </ac:cxnSpMkLst>
        </pc:cxnChg>
        <pc:cxnChg chg="add mod">
          <ac:chgData name="Krishna, Tushar" userId="2f8b3b63-7f05-4567-a420-9d780c56f9c3" providerId="ADAL" clId="{9D22BF93-C6B9-6641-A363-2D3A8096EB06}" dt="2024-01-15T18:38:56.595" v="3793" actId="208"/>
          <ac:cxnSpMkLst>
            <pc:docMk/>
            <pc:sldMk cId="2643694480" sldId="1949"/>
            <ac:cxnSpMk id="22" creationId="{1CEC334B-0688-8EE4-EDCB-2A57676B5AEC}"/>
          </ac:cxnSpMkLst>
        </pc:cxnChg>
        <pc:cxnChg chg="add mod">
          <ac:chgData name="Krishna, Tushar" userId="2f8b3b63-7f05-4567-a420-9d780c56f9c3" providerId="ADAL" clId="{9D22BF93-C6B9-6641-A363-2D3A8096EB06}" dt="2024-01-15T18:38:56.595" v="3793" actId="208"/>
          <ac:cxnSpMkLst>
            <pc:docMk/>
            <pc:sldMk cId="2643694480" sldId="1949"/>
            <ac:cxnSpMk id="23" creationId="{F0058F4B-83BD-CC6B-5AE8-68E123023976}"/>
          </ac:cxnSpMkLst>
        </pc:cxnChg>
        <pc:cxnChg chg="add mod">
          <ac:chgData name="Krishna, Tushar" userId="2f8b3b63-7f05-4567-a420-9d780c56f9c3" providerId="ADAL" clId="{9D22BF93-C6B9-6641-A363-2D3A8096EB06}" dt="2024-01-15T18:28:08.268" v="3453" actId="1038"/>
          <ac:cxnSpMkLst>
            <pc:docMk/>
            <pc:sldMk cId="2643694480" sldId="1949"/>
            <ac:cxnSpMk id="24" creationId="{F7E8391A-B7EF-C833-BBA0-A2B2C23269C1}"/>
          </ac:cxnSpMkLst>
        </pc:cxnChg>
        <pc:cxnChg chg="add mod">
          <ac:chgData name="Krishna, Tushar" userId="2f8b3b63-7f05-4567-a420-9d780c56f9c3" providerId="ADAL" clId="{9D22BF93-C6B9-6641-A363-2D3A8096EB06}" dt="2024-01-15T18:38:56.595" v="3793" actId="208"/>
          <ac:cxnSpMkLst>
            <pc:docMk/>
            <pc:sldMk cId="2643694480" sldId="1949"/>
            <ac:cxnSpMk id="32" creationId="{A01B71FE-7ABD-565F-DB38-5410D4F4EA9E}"/>
          </ac:cxnSpMkLst>
        </pc:cxnChg>
        <pc:cxnChg chg="add del mod">
          <ac:chgData name="Krishna, Tushar" userId="2f8b3b63-7f05-4567-a420-9d780c56f9c3" providerId="ADAL" clId="{9D22BF93-C6B9-6641-A363-2D3A8096EB06}" dt="2024-01-15T18:36:43.908" v="3742" actId="478"/>
          <ac:cxnSpMkLst>
            <pc:docMk/>
            <pc:sldMk cId="2643694480" sldId="1949"/>
            <ac:cxnSpMk id="38" creationId="{F3B70CA0-99D1-32E6-FC2C-B3A8AF5FD35D}"/>
          </ac:cxnSpMkLst>
        </pc:cxnChg>
        <pc:cxnChg chg="add del mod">
          <ac:chgData name="Krishna, Tushar" userId="2f8b3b63-7f05-4567-a420-9d780c56f9c3" providerId="ADAL" clId="{9D22BF93-C6B9-6641-A363-2D3A8096EB06}" dt="2024-01-15T18:36:43.908" v="3742" actId="478"/>
          <ac:cxnSpMkLst>
            <pc:docMk/>
            <pc:sldMk cId="2643694480" sldId="1949"/>
            <ac:cxnSpMk id="40" creationId="{75551522-0FD0-53D8-2AB0-4BB6C1106D79}"/>
          </ac:cxnSpMkLst>
        </pc:cxnChg>
        <pc:cxnChg chg="add mod">
          <ac:chgData name="Krishna, Tushar" userId="2f8b3b63-7f05-4567-a420-9d780c56f9c3" providerId="ADAL" clId="{9D22BF93-C6B9-6641-A363-2D3A8096EB06}" dt="2024-01-15T18:36:44.752" v="3743"/>
          <ac:cxnSpMkLst>
            <pc:docMk/>
            <pc:sldMk cId="2643694480" sldId="1949"/>
            <ac:cxnSpMk id="62" creationId="{AB58EEBA-BDF6-DA8C-3E69-4A695C3D073B}"/>
          </ac:cxnSpMkLst>
        </pc:cxnChg>
        <pc:cxnChg chg="add mod">
          <ac:chgData name="Krishna, Tushar" userId="2f8b3b63-7f05-4567-a420-9d780c56f9c3" providerId="ADAL" clId="{9D22BF93-C6B9-6641-A363-2D3A8096EB06}" dt="2024-01-15T18:36:44.752" v="3743"/>
          <ac:cxnSpMkLst>
            <pc:docMk/>
            <pc:sldMk cId="2643694480" sldId="1949"/>
            <ac:cxnSpMk id="63" creationId="{D1D85C61-68D5-D2C4-5D37-0CFC4195EFF4}"/>
          </ac:cxnSpMkLst>
        </pc:cxnChg>
        <pc:cxnChg chg="add mod">
          <ac:chgData name="Krishna, Tushar" userId="2f8b3b63-7f05-4567-a420-9d780c56f9c3" providerId="ADAL" clId="{9D22BF93-C6B9-6641-A363-2D3A8096EB06}" dt="2024-01-15T18:36:44.752" v="3743"/>
          <ac:cxnSpMkLst>
            <pc:docMk/>
            <pc:sldMk cId="2643694480" sldId="1949"/>
            <ac:cxnSpMk id="66" creationId="{229B7311-D169-675B-E778-A4CCF0780B1C}"/>
          </ac:cxnSpMkLst>
        </pc:cxnChg>
        <pc:cxnChg chg="add mod">
          <ac:chgData name="Krishna, Tushar" userId="2f8b3b63-7f05-4567-a420-9d780c56f9c3" providerId="ADAL" clId="{9D22BF93-C6B9-6641-A363-2D3A8096EB06}" dt="2024-01-15T18:36:44.752" v="3743"/>
          <ac:cxnSpMkLst>
            <pc:docMk/>
            <pc:sldMk cId="2643694480" sldId="1949"/>
            <ac:cxnSpMk id="71" creationId="{A07C6A72-FEC0-2D3D-9063-98AD07DBE9D4}"/>
          </ac:cxnSpMkLst>
        </pc:cxnChg>
        <pc:cxnChg chg="add mod">
          <ac:chgData name="Krishna, Tushar" userId="2f8b3b63-7f05-4567-a420-9d780c56f9c3" providerId="ADAL" clId="{9D22BF93-C6B9-6641-A363-2D3A8096EB06}" dt="2024-01-15T18:36:54.592" v="3763"/>
          <ac:cxnSpMkLst>
            <pc:docMk/>
            <pc:sldMk cId="2643694480" sldId="1949"/>
            <ac:cxnSpMk id="73" creationId="{CB00063A-CED7-E20A-DAFD-06D95EAE1FC3}"/>
          </ac:cxnSpMkLst>
        </pc:cxnChg>
        <pc:cxnChg chg="add mod">
          <ac:chgData name="Krishna, Tushar" userId="2f8b3b63-7f05-4567-a420-9d780c56f9c3" providerId="ADAL" clId="{9D22BF93-C6B9-6641-A363-2D3A8096EB06}" dt="2024-01-15T18:37:00.939" v="3766" actId="1035"/>
          <ac:cxnSpMkLst>
            <pc:docMk/>
            <pc:sldMk cId="2643694480" sldId="1949"/>
            <ac:cxnSpMk id="74" creationId="{E4BCDDBA-BD24-A5BD-7432-DED20A5E6600}"/>
          </ac:cxnSpMkLst>
        </pc:cxnChg>
        <pc:cxnChg chg="add mod">
          <ac:chgData name="Krishna, Tushar" userId="2f8b3b63-7f05-4567-a420-9d780c56f9c3" providerId="ADAL" clId="{9D22BF93-C6B9-6641-A363-2D3A8096EB06}" dt="2024-01-15T18:44:00.665" v="3878" actId="14100"/>
          <ac:cxnSpMkLst>
            <pc:docMk/>
            <pc:sldMk cId="2643694480" sldId="1949"/>
            <ac:cxnSpMk id="88" creationId="{FC25EFC1-1F48-FB95-EC0D-B685CE207F69}"/>
          </ac:cxnSpMkLst>
        </pc:cxnChg>
      </pc:sldChg>
      <pc:sldChg chg="addSp delSp modSp new del">
        <pc:chgData name="Krishna, Tushar" userId="2f8b3b63-7f05-4567-a420-9d780c56f9c3" providerId="ADAL" clId="{9D22BF93-C6B9-6641-A363-2D3A8096EB06}" dt="2024-01-15T18:55:37.063" v="4221" actId="2696"/>
        <pc:sldMkLst>
          <pc:docMk/>
          <pc:sldMk cId="1676159457" sldId="1950"/>
        </pc:sldMkLst>
        <pc:picChg chg="add del mod">
          <ac:chgData name="Krishna, Tushar" userId="2f8b3b63-7f05-4567-a420-9d780c56f9c3" providerId="ADAL" clId="{9D22BF93-C6B9-6641-A363-2D3A8096EB06}" dt="2024-01-15T18:50:45.321" v="3960" actId="21"/>
          <ac:picMkLst>
            <pc:docMk/>
            <pc:sldMk cId="1676159457" sldId="1950"/>
            <ac:picMk id="10242" creationId="{39188D51-B882-1D9A-E729-7F0E6A8FAABE}"/>
          </ac:picMkLst>
        </pc:pic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116334855" sldId="1951"/>
        </pc:sldMkLst>
        <pc:spChg chg="mod">
          <ac:chgData name="Krishna, Tushar" userId="2f8b3b63-7f05-4567-a420-9d780c56f9c3" providerId="ADAL" clId="{9D22BF93-C6B9-6641-A363-2D3A8096EB06}" dt="2024-01-15T18:54:17.596" v="4138"/>
          <ac:spMkLst>
            <pc:docMk/>
            <pc:sldMk cId="116334855" sldId="1951"/>
            <ac:spMk id="2" creationId="{957BDB20-E61B-1533-4222-13658DA47957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116334855" sldId="1951"/>
            <ac:spMk id="5" creationId="{F40B9921-4049-BEBD-73C8-B4E237CF7315}"/>
          </ac:spMkLst>
        </pc:spChg>
        <pc:spChg chg="mod">
          <ac:chgData name="Krishna, Tushar" userId="2f8b3b63-7f05-4567-a420-9d780c56f9c3" providerId="ADAL" clId="{9D22BF93-C6B9-6641-A363-2D3A8096EB06}" dt="2024-01-15T18:54:27.380" v="4183" actId="20577"/>
          <ac:spMkLst>
            <pc:docMk/>
            <pc:sldMk cId="116334855" sldId="1951"/>
            <ac:spMk id="15" creationId="{5AC01DC2-6F09-70BB-0F52-914658DE791D}"/>
          </ac:spMkLst>
        </pc:spChg>
        <pc:picChg chg="del">
          <ac:chgData name="Krishna, Tushar" userId="2f8b3b63-7f05-4567-a420-9d780c56f9c3" providerId="ADAL" clId="{9D22BF93-C6B9-6641-A363-2D3A8096EB06}" dt="2024-01-15T18:53:05.163" v="4057" actId="478"/>
          <ac:picMkLst>
            <pc:docMk/>
            <pc:sldMk cId="116334855" sldId="1951"/>
            <ac:picMk id="13" creationId="{75423620-DF01-B698-AE25-7EA36F595C5D}"/>
          </ac:picMkLst>
        </pc:picChg>
        <pc:picChg chg="mod">
          <ac:chgData name="Krishna, Tushar" userId="2f8b3b63-7f05-4567-a420-9d780c56f9c3" providerId="ADAL" clId="{9D22BF93-C6B9-6641-A363-2D3A8096EB06}" dt="2024-01-15T18:54:33.903" v="4185" actId="1076"/>
          <ac:picMkLst>
            <pc:docMk/>
            <pc:sldMk cId="116334855" sldId="1951"/>
            <ac:picMk id="11266" creationId="{3F1991AD-E96C-D1C1-9258-431EB5EE534E}"/>
          </ac:picMkLst>
        </pc:picChg>
      </pc:sldChg>
      <pc:sldChg chg="addSp delSp modSp new mod modClrScheme chgLayout">
        <pc:chgData name="Krishna, Tushar" userId="2f8b3b63-7f05-4567-a420-9d780c56f9c3" providerId="ADAL" clId="{9D22BF93-C6B9-6641-A363-2D3A8096EB06}" dt="2024-01-16T17:31:25.918" v="8332"/>
        <pc:sldMkLst>
          <pc:docMk/>
          <pc:sldMk cId="4079653051" sldId="1952"/>
        </pc:sldMkLst>
        <pc:spChg chg="mod ord">
          <ac:chgData name="Krishna, Tushar" userId="2f8b3b63-7f05-4567-a420-9d780c56f9c3" providerId="ADAL" clId="{9D22BF93-C6B9-6641-A363-2D3A8096EB06}" dt="2024-01-15T18:54:13.768" v="4137" actId="313"/>
          <ac:spMkLst>
            <pc:docMk/>
            <pc:sldMk cId="4079653051" sldId="1952"/>
            <ac:spMk id="2" creationId="{B809B5AF-234F-2FA5-A893-7118A9A41C91}"/>
          </ac:spMkLst>
        </pc:spChg>
        <pc:spChg chg="del mod ord">
          <ac:chgData name="Krishna, Tushar" userId="2f8b3b63-7f05-4567-a420-9d780c56f9c3" providerId="ADAL" clId="{9D22BF93-C6B9-6641-A363-2D3A8096EB06}" dt="2024-01-15T18:53:24.238" v="4061" actId="700"/>
          <ac:spMkLst>
            <pc:docMk/>
            <pc:sldMk cId="4079653051" sldId="1952"/>
            <ac:spMk id="3" creationId="{905533BE-08C4-EE7B-B68A-5EEEFEAC2AF8}"/>
          </ac:spMkLst>
        </pc:spChg>
        <pc:spChg chg="del">
          <ac:chgData name="Krishna, Tushar" userId="2f8b3b63-7f05-4567-a420-9d780c56f9c3" providerId="ADAL" clId="{9D22BF93-C6B9-6641-A363-2D3A8096EB06}" dt="2024-01-15T18:53:24.238" v="4061" actId="700"/>
          <ac:spMkLst>
            <pc:docMk/>
            <pc:sldMk cId="4079653051" sldId="1952"/>
            <ac:spMk id="4" creationId="{C50F60EA-B204-9B80-FF76-0D9B58F1CEC1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4079653051" sldId="1952"/>
            <ac:spMk id="5" creationId="{30F91A8E-1A46-B528-9BB9-20B322345E04}"/>
          </ac:spMkLst>
        </pc:spChg>
        <pc:spChg chg="add mod ord">
          <ac:chgData name="Krishna, Tushar" userId="2f8b3b63-7f05-4567-a420-9d780c56f9c3" providerId="ADAL" clId="{9D22BF93-C6B9-6641-A363-2D3A8096EB06}" dt="2024-01-15T18:53:43.143" v="4097" actId="20577"/>
          <ac:spMkLst>
            <pc:docMk/>
            <pc:sldMk cId="4079653051" sldId="1952"/>
            <ac:spMk id="6" creationId="{5226F79A-7D34-3AED-B015-267EC0E25B82}"/>
          </ac:spMkLst>
        </pc:spChg>
        <pc:picChg chg="add mod">
          <ac:chgData name="Krishna, Tushar" userId="2f8b3b63-7f05-4567-a420-9d780c56f9c3" providerId="ADAL" clId="{9D22BF93-C6B9-6641-A363-2D3A8096EB06}" dt="2024-01-15T18:53:54.103" v="4100" actId="1076"/>
          <ac:picMkLst>
            <pc:docMk/>
            <pc:sldMk cId="4079653051" sldId="1952"/>
            <ac:picMk id="13314" creationId="{05A5100D-4882-5399-3BE2-D08BEA9D0FA1}"/>
          </ac:picMkLst>
        </pc:picChg>
      </pc:sldChg>
      <pc:sldChg chg="addSp delSp modSp new del mod">
        <pc:chgData name="Krishna, Tushar" userId="2f8b3b63-7f05-4567-a420-9d780c56f9c3" providerId="ADAL" clId="{9D22BF93-C6B9-6641-A363-2D3A8096EB06}" dt="2024-01-16T17:24:40.539" v="7982" actId="2696"/>
        <pc:sldMkLst>
          <pc:docMk/>
          <pc:sldMk cId="483955018" sldId="1953"/>
        </pc:sldMkLst>
        <pc:spChg chg="mod">
          <ac:chgData name="Krishna, Tushar" userId="2f8b3b63-7f05-4567-a420-9d780c56f9c3" providerId="ADAL" clId="{9D22BF93-C6B9-6641-A363-2D3A8096EB06}" dt="2024-01-15T18:54:40.110" v="4187"/>
          <ac:spMkLst>
            <pc:docMk/>
            <pc:sldMk cId="483955018" sldId="1953"/>
            <ac:spMk id="2" creationId="{971E8707-94FB-9A0D-35BE-A49C7271E436}"/>
          </ac:spMkLst>
        </pc:spChg>
        <pc:spChg chg="del">
          <ac:chgData name="Krishna, Tushar" userId="2f8b3b63-7f05-4567-a420-9d780c56f9c3" providerId="ADAL" clId="{9D22BF93-C6B9-6641-A363-2D3A8096EB06}" dt="2024-01-15T18:55:05.586" v="4188" actId="478"/>
          <ac:spMkLst>
            <pc:docMk/>
            <pc:sldMk cId="483955018" sldId="1953"/>
            <ac:spMk id="3" creationId="{247BF459-4F47-0169-8656-603FAE2855F0}"/>
          </ac:spMkLst>
        </pc:spChg>
        <pc:spChg chg="del">
          <ac:chgData name="Krishna, Tushar" userId="2f8b3b63-7f05-4567-a420-9d780c56f9c3" providerId="ADAL" clId="{9D22BF93-C6B9-6641-A363-2D3A8096EB06}" dt="2024-01-15T18:55:05.586" v="4188" actId="478"/>
          <ac:spMkLst>
            <pc:docMk/>
            <pc:sldMk cId="483955018" sldId="1953"/>
            <ac:spMk id="4" creationId="{F9E1D74F-AC35-8FE9-F9C0-3F1364DA68AF}"/>
          </ac:spMkLst>
        </pc:spChg>
        <pc:spChg chg="add mod">
          <ac:chgData name="Krishna, Tushar" userId="2f8b3b63-7f05-4567-a420-9d780c56f9c3" providerId="ADAL" clId="{9D22BF93-C6B9-6641-A363-2D3A8096EB06}" dt="2024-01-15T18:55:30.211" v="4220" actId="1036"/>
          <ac:spMkLst>
            <pc:docMk/>
            <pc:sldMk cId="483955018" sldId="1953"/>
            <ac:spMk id="6" creationId="{072A7279-3919-4AEC-FBB8-924061D7CD9A}"/>
          </ac:spMkLst>
        </pc:spChg>
        <pc:picChg chg="add mod">
          <ac:chgData name="Krishna, Tushar" userId="2f8b3b63-7f05-4567-a420-9d780c56f9c3" providerId="ADAL" clId="{9D22BF93-C6B9-6641-A363-2D3A8096EB06}" dt="2024-01-15T18:55:11.087" v="4191" actId="1076"/>
          <ac:picMkLst>
            <pc:docMk/>
            <pc:sldMk cId="483955018" sldId="1953"/>
            <ac:picMk id="14338" creationId="{89862FFD-3861-48B9-2AEB-6472050D3C4B}"/>
          </ac:picMkLst>
        </pc:picChg>
      </pc:sldChg>
      <pc:sldChg chg="addSp modSp add mod modAnim">
        <pc:chgData name="Krishna, Tushar" userId="2f8b3b63-7f05-4567-a420-9d780c56f9c3" providerId="ADAL" clId="{9D22BF93-C6B9-6641-A363-2D3A8096EB06}" dt="2024-01-16T17:26:19.562" v="8156" actId="14100"/>
        <pc:sldMkLst>
          <pc:docMk/>
          <pc:sldMk cId="901114548" sldId="1953"/>
        </pc:sldMkLst>
        <pc:spChg chg="add mod">
          <ac:chgData name="Krishna, Tushar" userId="2f8b3b63-7f05-4567-a420-9d780c56f9c3" providerId="ADAL" clId="{9D22BF93-C6B9-6641-A363-2D3A8096EB06}" dt="2024-01-16T17:25:38.184" v="8082" actId="207"/>
          <ac:spMkLst>
            <pc:docMk/>
            <pc:sldMk cId="901114548" sldId="1953"/>
            <ac:spMk id="3" creationId="{68FA83D4-4AA5-D0DE-E13B-ED3815FA7F33}"/>
          </ac:spMkLst>
        </pc:spChg>
        <pc:spChg chg="add mod">
          <ac:chgData name="Krishna, Tushar" userId="2f8b3b63-7f05-4567-a420-9d780c56f9c3" providerId="ADAL" clId="{9D22BF93-C6B9-6641-A363-2D3A8096EB06}" dt="2024-01-16T17:25:40.620" v="8084" actId="207"/>
          <ac:spMkLst>
            <pc:docMk/>
            <pc:sldMk cId="901114548" sldId="1953"/>
            <ac:spMk id="4" creationId="{2E80A899-899B-47E0-B4C7-42B27A467FB0}"/>
          </ac:spMkLst>
        </pc:spChg>
        <pc:spChg chg="mod">
          <ac:chgData name="Krishna, Tushar" userId="2f8b3b63-7f05-4567-a420-9d780c56f9c3" providerId="ADAL" clId="{9D22BF93-C6B9-6641-A363-2D3A8096EB06}" dt="2024-01-16T17:24:50.925" v="7985" actId="1076"/>
          <ac:spMkLst>
            <pc:docMk/>
            <pc:sldMk cId="901114548" sldId="1953"/>
            <ac:spMk id="6" creationId="{072A7279-3919-4AEC-FBB8-924061D7CD9A}"/>
          </ac:spMkLst>
        </pc:spChg>
        <pc:spChg chg="add mod">
          <ac:chgData name="Krishna, Tushar" userId="2f8b3b63-7f05-4567-a420-9d780c56f9c3" providerId="ADAL" clId="{9D22BF93-C6B9-6641-A363-2D3A8096EB06}" dt="2024-01-16T17:25:58.275" v="8105" actId="14100"/>
          <ac:spMkLst>
            <pc:docMk/>
            <pc:sldMk cId="901114548" sldId="1953"/>
            <ac:spMk id="7" creationId="{927F9B9F-12AB-2434-D4B1-D709BFC15C8A}"/>
          </ac:spMkLst>
        </pc:spChg>
        <pc:spChg chg="add mod">
          <ac:chgData name="Krishna, Tushar" userId="2f8b3b63-7f05-4567-a420-9d780c56f9c3" providerId="ADAL" clId="{9D22BF93-C6B9-6641-A363-2D3A8096EB06}" dt="2024-01-16T17:26:19.562" v="8156" actId="14100"/>
          <ac:spMkLst>
            <pc:docMk/>
            <pc:sldMk cId="901114548" sldId="1953"/>
            <ac:spMk id="8" creationId="{B8F22AA7-12CC-24D5-749E-E49A41F47362}"/>
          </ac:spMkLst>
        </pc:spChg>
        <pc:picChg chg="mod">
          <ac:chgData name="Krishna, Tushar" userId="2f8b3b63-7f05-4567-a420-9d780c56f9c3" providerId="ADAL" clId="{9D22BF93-C6B9-6641-A363-2D3A8096EB06}" dt="2024-01-16T17:24:47.190" v="7984" actId="1076"/>
          <ac:picMkLst>
            <pc:docMk/>
            <pc:sldMk cId="901114548" sldId="1953"/>
            <ac:picMk id="14338" creationId="{89862FFD-3861-48B9-2AEB-6472050D3C4B}"/>
          </ac:picMkLst>
        </pc:picChg>
      </pc:sldChg>
      <pc:sldChg chg="addSp delSp modSp add mod modClrScheme modAnim chgLayout">
        <pc:chgData name="Krishna, Tushar" userId="2f8b3b63-7f05-4567-a420-9d780c56f9c3" providerId="ADAL" clId="{9D22BF93-C6B9-6641-A363-2D3A8096EB06}" dt="2024-01-16T17:31:25.918" v="8332"/>
        <pc:sldMkLst>
          <pc:docMk/>
          <pc:sldMk cId="3615844158" sldId="1954"/>
        </pc:sldMkLst>
        <pc:spChg chg="add mod">
          <ac:chgData name="Krishna, Tushar" userId="2f8b3b63-7f05-4567-a420-9d780c56f9c3" providerId="ADAL" clId="{9D22BF93-C6B9-6641-A363-2D3A8096EB06}" dt="2024-01-16T17:09:23.659" v="7643" actId="20577"/>
          <ac:spMkLst>
            <pc:docMk/>
            <pc:sldMk cId="3615844158" sldId="1954"/>
            <ac:spMk id="2" creationId="{F7102305-710F-B950-03BE-B52B748B0E0C}"/>
          </ac:spMkLst>
        </pc:spChg>
        <pc:spChg chg="add del mod">
          <ac:chgData name="Krishna, Tushar" userId="2f8b3b63-7f05-4567-a420-9d780c56f9c3" providerId="ADAL" clId="{9D22BF93-C6B9-6641-A363-2D3A8096EB06}" dt="2024-01-16T17:04:19.529" v="7180" actId="478"/>
          <ac:spMkLst>
            <pc:docMk/>
            <pc:sldMk cId="3615844158" sldId="1954"/>
            <ac:spMk id="4" creationId="{716F0060-C0E9-73BA-9248-0FA0AC913736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3615844158" sldId="1954"/>
            <ac:spMk id="5" creationId="{CE36A172-4AD3-C663-7A9B-0B8CFA5B4888}"/>
          </ac:spMkLst>
        </pc:spChg>
        <pc:spChg chg="mod ord">
          <ac:chgData name="Krishna, Tushar" userId="2f8b3b63-7f05-4567-a420-9d780c56f9c3" providerId="ADAL" clId="{9D22BF93-C6B9-6641-A363-2D3A8096EB06}" dt="2024-01-16T17:06:13.724" v="7235" actId="700"/>
          <ac:spMkLst>
            <pc:docMk/>
            <pc:sldMk cId="3615844158" sldId="1954"/>
            <ac:spMk id="6" creationId="{C0273DC7-A59F-110D-0A4D-1418E09D90B2}"/>
          </ac:spMkLst>
        </pc:spChg>
        <pc:spChg chg="del mod">
          <ac:chgData name="Krishna, Tushar" userId="2f8b3b63-7f05-4567-a420-9d780c56f9c3" providerId="ADAL" clId="{9D22BF93-C6B9-6641-A363-2D3A8096EB06}" dt="2024-01-16T17:04:25.368" v="7195" actId="478"/>
          <ac:spMkLst>
            <pc:docMk/>
            <pc:sldMk cId="3615844158" sldId="1954"/>
            <ac:spMk id="8" creationId="{215309B4-2E63-A861-928B-7FA797041606}"/>
          </ac:spMkLst>
        </pc:spChg>
        <pc:spChg chg="del">
          <ac:chgData name="Krishna, Tushar" userId="2f8b3b63-7f05-4567-a420-9d780c56f9c3" providerId="ADAL" clId="{9D22BF93-C6B9-6641-A363-2D3A8096EB06}" dt="2024-01-16T17:04:15.186" v="7171" actId="478"/>
          <ac:spMkLst>
            <pc:docMk/>
            <pc:sldMk cId="3615844158" sldId="1954"/>
            <ac:spMk id="9" creationId="{E6FC124C-35C0-9BDE-4921-B8A51A3000E7}"/>
          </ac:spMkLst>
        </pc:spChg>
        <pc:spChg chg="add del mod">
          <ac:chgData name="Krishna, Tushar" userId="2f8b3b63-7f05-4567-a420-9d780c56f9c3" providerId="ADAL" clId="{9D22BF93-C6B9-6641-A363-2D3A8096EB06}" dt="2024-01-16T17:04:55.712" v="7198" actId="478"/>
          <ac:spMkLst>
            <pc:docMk/>
            <pc:sldMk cId="3615844158" sldId="1954"/>
            <ac:spMk id="10" creationId="{1CDB495B-A150-252F-D3AA-9CB548894B41}"/>
          </ac:spMkLst>
        </pc:spChg>
        <pc:spChg chg="add mod ord">
          <ac:chgData name="Krishna, Tushar" userId="2f8b3b63-7f05-4567-a420-9d780c56f9c3" providerId="ADAL" clId="{9D22BF93-C6B9-6641-A363-2D3A8096EB06}" dt="2024-01-16T17:07:50.595" v="7456" actId="114"/>
          <ac:spMkLst>
            <pc:docMk/>
            <pc:sldMk cId="3615844158" sldId="1954"/>
            <ac:spMk id="11" creationId="{1CD0D4ED-A460-0C0D-1777-869240FD9C7B}"/>
          </ac:spMkLst>
        </pc:spChg>
        <pc:spChg chg="add mod">
          <ac:chgData name="Krishna, Tushar" userId="2f8b3b63-7f05-4567-a420-9d780c56f9c3" providerId="ADAL" clId="{9D22BF93-C6B9-6641-A363-2D3A8096EB06}" dt="2024-01-16T17:09:32.443" v="7663" actId="14100"/>
          <ac:spMkLst>
            <pc:docMk/>
            <pc:sldMk cId="3615844158" sldId="1954"/>
            <ac:spMk id="12" creationId="{9FE48A3A-BE96-4EE0-2096-211F0C664D0F}"/>
          </ac:spMkLst>
        </pc:spChg>
      </pc:sldChg>
      <pc:sldChg chg="addSp delSp modSp new mod modClrScheme modAnim chgLayout">
        <pc:chgData name="Krishna, Tushar" userId="2f8b3b63-7f05-4567-a420-9d780c56f9c3" providerId="ADAL" clId="{9D22BF93-C6B9-6641-A363-2D3A8096EB06}" dt="2024-01-16T18:44:42.462" v="9005" actId="20577"/>
        <pc:sldMkLst>
          <pc:docMk/>
          <pc:sldMk cId="1005905765" sldId="1955"/>
        </pc:sldMkLst>
        <pc:spChg chg="del mod ord">
          <ac:chgData name="Krishna, Tushar" userId="2f8b3b63-7f05-4567-a420-9d780c56f9c3" providerId="ADAL" clId="{9D22BF93-C6B9-6641-A363-2D3A8096EB06}" dt="2024-01-16T16:01:03.826" v="4585" actId="700"/>
          <ac:spMkLst>
            <pc:docMk/>
            <pc:sldMk cId="1005905765" sldId="1955"/>
            <ac:spMk id="2" creationId="{67D57D1C-C99C-BB66-645C-078C6972AFC2}"/>
          </ac:spMkLst>
        </pc:spChg>
        <pc:spChg chg="del mod ord">
          <ac:chgData name="Krishna, Tushar" userId="2f8b3b63-7f05-4567-a420-9d780c56f9c3" providerId="ADAL" clId="{9D22BF93-C6B9-6641-A363-2D3A8096EB06}" dt="2024-01-16T16:01:03.826" v="4585" actId="700"/>
          <ac:spMkLst>
            <pc:docMk/>
            <pc:sldMk cId="1005905765" sldId="1955"/>
            <ac:spMk id="3" creationId="{5A13528C-20DD-2FB8-30E2-3290D210D624}"/>
          </ac:spMkLst>
        </pc:spChg>
        <pc:spChg chg="add mod ord">
          <ac:chgData name="Krishna, Tushar" userId="2f8b3b63-7f05-4567-a420-9d780c56f9c3" providerId="ADAL" clId="{9D22BF93-C6B9-6641-A363-2D3A8096EB06}" dt="2024-01-16T16:01:07.101" v="4598" actId="20577"/>
          <ac:spMkLst>
            <pc:docMk/>
            <pc:sldMk cId="1005905765" sldId="1955"/>
            <ac:spMk id="4" creationId="{10505D54-50FE-23BB-7DF7-8F9A8E7A8A69}"/>
          </ac:spMkLst>
        </pc:spChg>
        <pc:spChg chg="add mod ord">
          <ac:chgData name="Krishna, Tushar" userId="2f8b3b63-7f05-4567-a420-9d780c56f9c3" providerId="ADAL" clId="{9D22BF93-C6B9-6641-A363-2D3A8096EB06}" dt="2024-01-16T18:44:40.889" v="9004" actId="20577"/>
          <ac:spMkLst>
            <pc:docMk/>
            <pc:sldMk cId="1005905765" sldId="1955"/>
            <ac:spMk id="5" creationId="{F01C8EA3-4F31-1966-8663-D9774A6D8313}"/>
          </ac:spMkLst>
        </pc:spChg>
      </pc:sldChg>
      <pc:sldChg chg="addSp delSp modSp new mod modClrScheme chgLayout">
        <pc:chgData name="Krishna, Tushar" userId="2f8b3b63-7f05-4567-a420-9d780c56f9c3" providerId="ADAL" clId="{9D22BF93-C6B9-6641-A363-2D3A8096EB06}" dt="2024-01-16T17:31:25.918" v="8332"/>
        <pc:sldMkLst>
          <pc:docMk/>
          <pc:sldMk cId="2496330588" sldId="1956"/>
        </pc:sldMkLst>
        <pc:spChg chg="mod ord">
          <ac:chgData name="Krishna, Tushar" userId="2f8b3b63-7f05-4567-a420-9d780c56f9c3" providerId="ADAL" clId="{9D22BF93-C6B9-6641-A363-2D3A8096EB06}" dt="2024-01-16T16:08:24.907" v="5718" actId="700"/>
          <ac:spMkLst>
            <pc:docMk/>
            <pc:sldMk cId="2496330588" sldId="1956"/>
            <ac:spMk id="2" creationId="{C635D3B8-D93F-4278-3415-3039CEED1118}"/>
          </ac:spMkLst>
        </pc:spChg>
        <pc:spChg chg="del mod ord">
          <ac:chgData name="Krishna, Tushar" userId="2f8b3b63-7f05-4567-a420-9d780c56f9c3" providerId="ADAL" clId="{9D22BF93-C6B9-6641-A363-2D3A8096EB06}" dt="2024-01-16T16:08:24.907" v="5718" actId="700"/>
          <ac:spMkLst>
            <pc:docMk/>
            <pc:sldMk cId="2496330588" sldId="1956"/>
            <ac:spMk id="3" creationId="{15811500-E7AD-0B9A-B33D-77D820A023CC}"/>
          </ac:spMkLst>
        </pc:spChg>
        <pc:spChg chg="del">
          <ac:chgData name="Krishna, Tushar" userId="2f8b3b63-7f05-4567-a420-9d780c56f9c3" providerId="ADAL" clId="{9D22BF93-C6B9-6641-A363-2D3A8096EB06}" dt="2024-01-16T16:08:24.907" v="5718" actId="700"/>
          <ac:spMkLst>
            <pc:docMk/>
            <pc:sldMk cId="2496330588" sldId="1956"/>
            <ac:spMk id="4" creationId="{0C8E22F8-7E23-3713-7A06-F4A9ED92B72C}"/>
          </ac:spMkLst>
        </pc:spChg>
        <pc:spChg chg="del mod ord">
          <ac:chgData name="Krishna, Tushar" userId="2f8b3b63-7f05-4567-a420-9d780c56f9c3" providerId="ADAL" clId="{9D22BF93-C6B9-6641-A363-2D3A8096EB06}" dt="2024-01-16T17:31:25.918" v="8332"/>
          <ac:spMkLst>
            <pc:docMk/>
            <pc:sldMk cId="2496330588" sldId="1956"/>
            <ac:spMk id="5" creationId="{97B2E1F6-CBAD-FFE3-B35B-085E5EC8F438}"/>
          </ac:spMkLst>
        </pc:spChg>
        <pc:spChg chg="add mod ord">
          <ac:chgData name="Krishna, Tushar" userId="2f8b3b63-7f05-4567-a420-9d780c56f9c3" providerId="ADAL" clId="{9D22BF93-C6B9-6641-A363-2D3A8096EB06}" dt="2024-01-16T16:08:32.534" v="5764" actId="20577"/>
          <ac:spMkLst>
            <pc:docMk/>
            <pc:sldMk cId="2496330588" sldId="1956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1828575680" sldId="1957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1828575680" sldId="1957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22:41.583" v="6221" actId="113"/>
          <ac:spMkLst>
            <pc:docMk/>
            <pc:sldMk cId="1828575680" sldId="1957"/>
            <ac:spMk id="6" creationId="{2075D61D-2359-44AB-E34A-3190CA415607}"/>
          </ac:spMkLst>
        </pc:spChg>
      </pc:sldChg>
      <pc:sldChg chg="addSp delSp modSp new del mod modClrScheme chgLayout">
        <pc:chgData name="Krishna, Tushar" userId="2f8b3b63-7f05-4567-a420-9d780c56f9c3" providerId="ADAL" clId="{9D22BF93-C6B9-6641-A363-2D3A8096EB06}" dt="2024-01-16T16:16:43.396" v="6029" actId="2696"/>
        <pc:sldMkLst>
          <pc:docMk/>
          <pc:sldMk cId="1086897538" sldId="1958"/>
        </pc:sldMkLst>
        <pc:spChg chg="mod ord">
          <ac:chgData name="Krishna, Tushar" userId="2f8b3b63-7f05-4567-a420-9d780c56f9c3" providerId="ADAL" clId="{9D22BF93-C6B9-6641-A363-2D3A8096EB06}" dt="2024-01-16T16:13:04.850" v="5968" actId="700"/>
          <ac:spMkLst>
            <pc:docMk/>
            <pc:sldMk cId="1086897538" sldId="1958"/>
            <ac:spMk id="2" creationId="{8BF7B234-7310-0885-F154-BE094D6934F1}"/>
          </ac:spMkLst>
        </pc:spChg>
        <pc:spChg chg="del mod ord">
          <ac:chgData name="Krishna, Tushar" userId="2f8b3b63-7f05-4567-a420-9d780c56f9c3" providerId="ADAL" clId="{9D22BF93-C6B9-6641-A363-2D3A8096EB06}" dt="2024-01-16T16:13:04.850" v="5968" actId="700"/>
          <ac:spMkLst>
            <pc:docMk/>
            <pc:sldMk cId="1086897538" sldId="1958"/>
            <ac:spMk id="3" creationId="{1AB6C3E5-0E79-DF07-6504-C2B8A37D9DB4}"/>
          </ac:spMkLst>
        </pc:spChg>
        <pc:spChg chg="del">
          <ac:chgData name="Krishna, Tushar" userId="2f8b3b63-7f05-4567-a420-9d780c56f9c3" providerId="ADAL" clId="{9D22BF93-C6B9-6641-A363-2D3A8096EB06}" dt="2024-01-16T16:13:04.850" v="5968" actId="700"/>
          <ac:spMkLst>
            <pc:docMk/>
            <pc:sldMk cId="1086897538" sldId="1958"/>
            <ac:spMk id="4" creationId="{C385AFA4-3D03-DDE5-7C99-C82763364732}"/>
          </ac:spMkLst>
        </pc:spChg>
        <pc:spChg chg="mod ord">
          <ac:chgData name="Krishna, Tushar" userId="2f8b3b63-7f05-4567-a420-9d780c56f9c3" providerId="ADAL" clId="{9D22BF93-C6B9-6641-A363-2D3A8096EB06}" dt="2024-01-16T16:13:04.850" v="5968" actId="700"/>
          <ac:spMkLst>
            <pc:docMk/>
            <pc:sldMk cId="1086897538" sldId="1958"/>
            <ac:spMk id="5" creationId="{F65F0C2D-C425-327A-42FA-A269917EABE6}"/>
          </ac:spMkLst>
        </pc:spChg>
        <pc:spChg chg="add del mod ord">
          <ac:chgData name="Krishna, Tushar" userId="2f8b3b63-7f05-4567-a420-9d780c56f9c3" providerId="ADAL" clId="{9D22BF93-C6B9-6641-A363-2D3A8096EB06}" dt="2024-01-16T16:13:06.193" v="5969" actId="478"/>
          <ac:spMkLst>
            <pc:docMk/>
            <pc:sldMk cId="1086897538" sldId="1958"/>
            <ac:spMk id="6" creationId="{A783B34A-8755-351F-E006-BD17F1B7690A}"/>
          </ac:spMkLst>
        </pc:spChg>
      </pc:sldChg>
      <pc:sldChg chg="modSp new del mod">
        <pc:chgData name="Krishna, Tushar" userId="2f8b3b63-7f05-4567-a420-9d780c56f9c3" providerId="ADAL" clId="{9D22BF93-C6B9-6641-A363-2D3A8096EB06}" dt="2024-01-16T16:22:11.726" v="6215" actId="2696"/>
        <pc:sldMkLst>
          <pc:docMk/>
          <pc:sldMk cId="753607434" sldId="1959"/>
        </pc:sldMkLst>
        <pc:spChg chg="mod">
          <ac:chgData name="Krishna, Tushar" userId="2f8b3b63-7f05-4567-a420-9d780c56f9c3" providerId="ADAL" clId="{9D22BF93-C6B9-6641-A363-2D3A8096EB06}" dt="2024-01-16T16:14:20.077" v="5983" actId="20577"/>
          <ac:spMkLst>
            <pc:docMk/>
            <pc:sldMk cId="753607434" sldId="1959"/>
            <ac:spMk id="2" creationId="{97FC0D0E-EF31-0B33-E1F9-300A0239BF9F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2413407003" sldId="1960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2413407003" sldId="1960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22:49.086" v="6222" actId="113"/>
          <ac:spMkLst>
            <pc:docMk/>
            <pc:sldMk cId="2413407003" sldId="1960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358810532" sldId="1961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358810532" sldId="1961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22:34.216" v="6219" actId="207"/>
          <ac:spMkLst>
            <pc:docMk/>
            <pc:sldMk cId="358810532" sldId="1961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3888606177" sldId="1962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3888606177" sldId="1962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23:41.945" v="6226" actId="207"/>
          <ac:spMkLst>
            <pc:docMk/>
            <pc:sldMk cId="3888606177" sldId="1962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2401408598" sldId="1963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2401408598" sldId="1963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31:37.771" v="6561" actId="27636"/>
          <ac:spMkLst>
            <pc:docMk/>
            <pc:sldMk cId="2401408598" sldId="1963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248215082" sldId="1964"/>
        </pc:sldMkLst>
        <pc:spChg chg="mod">
          <ac:chgData name="Krishna, Tushar" userId="2f8b3b63-7f05-4567-a420-9d780c56f9c3" providerId="ADAL" clId="{9D22BF93-C6B9-6641-A363-2D3A8096EB06}" dt="2024-01-16T17:24:03.121" v="7976" actId="14100"/>
          <ac:spMkLst>
            <pc:docMk/>
            <pc:sldMk cId="248215082" sldId="1964"/>
            <ac:spMk id="3" creationId="{6D7CD8D7-D1FC-4971-F94D-AECB105385FC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248215082" sldId="1964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7:23:53.490" v="7973" actId="20577"/>
          <ac:spMkLst>
            <pc:docMk/>
            <pc:sldMk cId="248215082" sldId="1964"/>
            <ac:spMk id="6" creationId="{2075D61D-2359-44AB-E34A-3190CA415607}"/>
          </ac:spMkLst>
        </pc:spChg>
      </pc:sldChg>
      <pc:sldChg chg="addSp modSp add del mod modAnim">
        <pc:chgData name="Krishna, Tushar" userId="2f8b3b63-7f05-4567-a420-9d780c56f9c3" providerId="ADAL" clId="{9D22BF93-C6B9-6641-A363-2D3A8096EB06}" dt="2024-01-16T17:23:29.304" v="7935" actId="2696"/>
        <pc:sldMkLst>
          <pc:docMk/>
          <pc:sldMk cId="1866228979" sldId="1964"/>
        </pc:sldMkLst>
        <pc:spChg chg="add mod">
          <ac:chgData name="Krishna, Tushar" userId="2f8b3b63-7f05-4567-a420-9d780c56f9c3" providerId="ADAL" clId="{9D22BF93-C6B9-6641-A363-2D3A8096EB06}" dt="2024-01-16T16:33:05.605" v="6586" actId="14100"/>
          <ac:spMkLst>
            <pc:docMk/>
            <pc:sldMk cId="1866228979" sldId="1964"/>
            <ac:spMk id="3" creationId="{6D7CD8D7-D1FC-4971-F94D-AECB105385FC}"/>
          </ac:spMkLst>
        </pc:spChg>
        <pc:spChg chg="mod">
          <ac:chgData name="Krishna, Tushar" userId="2f8b3b63-7f05-4567-a420-9d780c56f9c3" providerId="ADAL" clId="{9D22BF93-C6B9-6641-A363-2D3A8096EB06}" dt="2024-01-16T16:32:53.109" v="6584" actId="20578"/>
          <ac:spMkLst>
            <pc:docMk/>
            <pc:sldMk cId="1866228979" sldId="1964"/>
            <ac:spMk id="6" creationId="{2075D61D-2359-44AB-E34A-3190CA415607}"/>
          </ac:spMkLst>
        </pc:spChg>
      </pc:sldChg>
      <pc:sldChg chg="delSp modSp add mod delAnim">
        <pc:chgData name="Krishna, Tushar" userId="2f8b3b63-7f05-4567-a420-9d780c56f9c3" providerId="ADAL" clId="{9D22BF93-C6B9-6641-A363-2D3A8096EB06}" dt="2024-01-16T17:31:25.918" v="8332"/>
        <pc:sldMkLst>
          <pc:docMk/>
          <pc:sldMk cId="476694632" sldId="1965"/>
        </pc:sldMkLst>
        <pc:spChg chg="del">
          <ac:chgData name="Krishna, Tushar" userId="2f8b3b63-7f05-4567-a420-9d780c56f9c3" providerId="ADAL" clId="{9D22BF93-C6B9-6641-A363-2D3A8096EB06}" dt="2024-01-16T16:31:14.380" v="6555" actId="478"/>
          <ac:spMkLst>
            <pc:docMk/>
            <pc:sldMk cId="476694632" sldId="1965"/>
            <ac:spMk id="3" creationId="{6D7CD8D7-D1FC-4971-F94D-AECB105385FC}"/>
          </ac:spMkLst>
        </pc:spChg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476694632" sldId="1965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7:24:13.267" v="7981" actId="20577"/>
          <ac:spMkLst>
            <pc:docMk/>
            <pc:sldMk cId="476694632" sldId="1965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47414171" sldId="1966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47414171" sldId="1966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32:01.259" v="6567" actId="113"/>
          <ac:spMkLst>
            <pc:docMk/>
            <pc:sldMk cId="47414171" sldId="1966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4074416001" sldId="1967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4074416001" sldId="1967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32:16.017" v="6572" actId="113"/>
          <ac:spMkLst>
            <pc:docMk/>
            <pc:sldMk cId="4074416001" sldId="1967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809085253" sldId="1968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809085253" sldId="1968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33:52.266" v="6591" actId="207"/>
          <ac:spMkLst>
            <pc:docMk/>
            <pc:sldMk cId="809085253" sldId="1968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165276683" sldId="1969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165276683" sldId="1969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6:59:59.505" v="7132" actId="207"/>
          <ac:spMkLst>
            <pc:docMk/>
            <pc:sldMk cId="165276683" sldId="1969"/>
            <ac:spMk id="6" creationId="{2075D61D-2359-44AB-E34A-3190CA415607}"/>
          </ac:spMkLst>
        </pc:spChg>
      </pc:sldChg>
      <pc:sldChg chg="modSp add mod modAnim">
        <pc:chgData name="Krishna, Tushar" userId="2f8b3b63-7f05-4567-a420-9d780c56f9c3" providerId="ADAL" clId="{9D22BF93-C6B9-6641-A363-2D3A8096EB06}" dt="2024-01-16T17:43:52.410" v="8903" actId="207"/>
        <pc:sldMkLst>
          <pc:docMk/>
          <pc:sldMk cId="3593857108" sldId="1970"/>
        </pc:sldMkLst>
        <pc:spChg chg="mod">
          <ac:chgData name="Krishna, Tushar" userId="2f8b3b63-7f05-4567-a420-9d780c56f9c3" providerId="ADAL" clId="{9D22BF93-C6B9-6641-A363-2D3A8096EB06}" dt="2024-01-16T17:43:52.410" v="8903" actId="207"/>
          <ac:spMkLst>
            <pc:docMk/>
            <pc:sldMk cId="3593857108" sldId="1970"/>
            <ac:spMk id="12" creationId="{1FD43DEE-B859-292D-E7AC-88A0233FBFC7}"/>
          </ac:spMkLst>
        </pc:spChg>
        <pc:spChg chg="mod">
          <ac:chgData name="Krishna, Tushar" userId="2f8b3b63-7f05-4567-a420-9d780c56f9c3" providerId="ADAL" clId="{9D22BF93-C6B9-6641-A363-2D3A8096EB06}" dt="2024-01-16T17:43:37.870" v="8901" actId="207"/>
          <ac:spMkLst>
            <pc:docMk/>
            <pc:sldMk cId="3593857108" sldId="1970"/>
            <ac:spMk id="23" creationId="{2539E4C6-390F-F064-0E9E-35F62413CB37}"/>
          </ac:spMkLst>
        </pc:spChg>
        <pc:spChg chg="mod">
          <ac:chgData name="Krishna, Tushar" userId="2f8b3b63-7f05-4567-a420-9d780c56f9c3" providerId="ADAL" clId="{9D22BF93-C6B9-6641-A363-2D3A8096EB06}" dt="2024-01-16T16:43:03.330" v="6774" actId="14100"/>
          <ac:spMkLst>
            <pc:docMk/>
            <pc:sldMk cId="3593857108" sldId="1970"/>
            <ac:spMk id="38" creationId="{3E84EE69-587C-35A6-0B1F-4B729C37A854}"/>
          </ac:spMkLst>
        </pc:spChg>
      </pc:sldChg>
      <pc:sldChg chg="addSp delSp modSp new mod modClrScheme chgLayout">
        <pc:chgData name="Krishna, Tushar" userId="2f8b3b63-7f05-4567-a420-9d780c56f9c3" providerId="ADAL" clId="{9D22BF93-C6B9-6641-A363-2D3A8096EB06}" dt="2024-01-16T17:44:05.776" v="8905" actId="700"/>
        <pc:sldMkLst>
          <pc:docMk/>
          <pc:sldMk cId="2435344749" sldId="1971"/>
        </pc:sldMkLst>
        <pc:spChg chg="mod ord">
          <ac:chgData name="Krishna, Tushar" userId="2f8b3b63-7f05-4567-a420-9d780c56f9c3" providerId="ADAL" clId="{9D22BF93-C6B9-6641-A363-2D3A8096EB06}" dt="2024-01-16T17:44:05.776" v="8905" actId="700"/>
          <ac:spMkLst>
            <pc:docMk/>
            <pc:sldMk cId="2435344749" sldId="1971"/>
            <ac:spMk id="2" creationId="{403A358E-DCD9-A451-4D9B-A65E99BBED0D}"/>
          </ac:spMkLst>
        </pc:spChg>
        <pc:spChg chg="del mod ord">
          <ac:chgData name="Krishna, Tushar" userId="2f8b3b63-7f05-4567-a420-9d780c56f9c3" providerId="ADAL" clId="{9D22BF93-C6B9-6641-A363-2D3A8096EB06}" dt="2024-01-16T17:44:03.547" v="8904" actId="700"/>
          <ac:spMkLst>
            <pc:docMk/>
            <pc:sldMk cId="2435344749" sldId="1971"/>
            <ac:spMk id="3" creationId="{1625C3C8-5062-13C2-D1D4-438BBA3FCC6F}"/>
          </ac:spMkLst>
        </pc:spChg>
        <pc:spChg chg="del">
          <ac:chgData name="Krishna, Tushar" userId="2f8b3b63-7f05-4567-a420-9d780c56f9c3" providerId="ADAL" clId="{9D22BF93-C6B9-6641-A363-2D3A8096EB06}" dt="2024-01-16T17:44:03.547" v="8904" actId="700"/>
          <ac:spMkLst>
            <pc:docMk/>
            <pc:sldMk cId="2435344749" sldId="1971"/>
            <ac:spMk id="4" creationId="{D6121D89-7F62-0879-5B6B-E52654F31DB9}"/>
          </ac:spMkLst>
        </pc:spChg>
        <pc:spChg chg="mod ord">
          <ac:chgData name="Krishna, Tushar" userId="2f8b3b63-7f05-4567-a420-9d780c56f9c3" providerId="ADAL" clId="{9D22BF93-C6B9-6641-A363-2D3A8096EB06}" dt="2024-01-16T17:44:05.776" v="8905" actId="700"/>
          <ac:spMkLst>
            <pc:docMk/>
            <pc:sldMk cId="2435344749" sldId="1971"/>
            <ac:spMk id="5" creationId="{A780A8DA-9DF6-ED54-472A-63766388C99E}"/>
          </ac:spMkLst>
        </pc:spChg>
        <pc:spChg chg="add del mod ord">
          <ac:chgData name="Krishna, Tushar" userId="2f8b3b63-7f05-4567-a420-9d780c56f9c3" providerId="ADAL" clId="{9D22BF93-C6B9-6641-A363-2D3A8096EB06}" dt="2024-01-16T17:44:05.776" v="8905" actId="700"/>
          <ac:spMkLst>
            <pc:docMk/>
            <pc:sldMk cId="2435344749" sldId="1971"/>
            <ac:spMk id="6" creationId="{5433D075-2BDF-0864-8198-4F31524E3C1A}"/>
          </ac:spMkLst>
        </pc:spChg>
        <pc:spChg chg="add mod ord">
          <ac:chgData name="Krishna, Tushar" userId="2f8b3b63-7f05-4567-a420-9d780c56f9c3" providerId="ADAL" clId="{9D22BF93-C6B9-6641-A363-2D3A8096EB06}" dt="2024-01-16T17:44:05.776" v="8905" actId="700"/>
          <ac:spMkLst>
            <pc:docMk/>
            <pc:sldMk cId="2435344749" sldId="1971"/>
            <ac:spMk id="7" creationId="{AD34322F-D210-7D30-705F-433D6D6CDBAB}"/>
          </ac:spMkLst>
        </pc:spChg>
      </pc:sldChg>
      <pc:sldChg chg="add del">
        <pc:chgData name="Krishna, Tushar" userId="2f8b3b63-7f05-4567-a420-9d780c56f9c3" providerId="ADAL" clId="{9D22BF93-C6B9-6641-A363-2D3A8096EB06}" dt="2024-01-16T16:57:01.799" v="7107" actId="2696"/>
        <pc:sldMkLst>
          <pc:docMk/>
          <pc:sldMk cId="86776027" sldId="1972"/>
        </pc:sldMkLst>
      </pc:sldChg>
      <pc:sldChg chg="new del">
        <pc:chgData name="Krishna, Tushar" userId="2f8b3b63-7f05-4567-a420-9d780c56f9c3" providerId="ADAL" clId="{9D22BF93-C6B9-6641-A363-2D3A8096EB06}" dt="2024-01-16T16:46:41.072" v="6833" actId="2696"/>
        <pc:sldMkLst>
          <pc:docMk/>
          <pc:sldMk cId="2121904239" sldId="1972"/>
        </pc:sldMkLst>
      </pc:sldChg>
      <pc:sldChg chg="modSp add mod">
        <pc:chgData name="Krishna, Tushar" userId="2f8b3b63-7f05-4567-a420-9d780c56f9c3" providerId="ADAL" clId="{9D22BF93-C6B9-6641-A363-2D3A8096EB06}" dt="2024-01-16T17:43:20.740" v="8893" actId="208"/>
        <pc:sldMkLst>
          <pc:docMk/>
          <pc:sldMk cId="3217344234" sldId="1972"/>
        </pc:sldMkLst>
        <pc:spChg chg="mod">
          <ac:chgData name="Krishna, Tushar" userId="2f8b3b63-7f05-4567-a420-9d780c56f9c3" providerId="ADAL" clId="{9D22BF93-C6B9-6641-A363-2D3A8096EB06}" dt="2024-01-16T17:43:05.327" v="8890" actId="207"/>
          <ac:spMkLst>
            <pc:docMk/>
            <pc:sldMk cId="3217344234" sldId="1972"/>
            <ac:spMk id="7" creationId="{5B6A4DE6-FAED-3DC0-6808-4F3E32B379FE}"/>
          </ac:spMkLst>
        </pc:spChg>
        <pc:spChg chg="mod">
          <ac:chgData name="Krishna, Tushar" userId="2f8b3b63-7f05-4567-a420-9d780c56f9c3" providerId="ADAL" clId="{9D22BF93-C6B9-6641-A363-2D3A8096EB06}" dt="2024-01-16T17:42:53.454" v="8886" actId="207"/>
          <ac:spMkLst>
            <pc:docMk/>
            <pc:sldMk cId="3217344234" sldId="1972"/>
            <ac:spMk id="12" creationId="{1FD43DEE-B859-292D-E7AC-88A0233FBFC7}"/>
          </ac:spMkLst>
        </pc:spChg>
        <pc:spChg chg="mod">
          <ac:chgData name="Krishna, Tushar" userId="2f8b3b63-7f05-4567-a420-9d780c56f9c3" providerId="ADAL" clId="{9D22BF93-C6B9-6641-A363-2D3A8096EB06}" dt="2024-01-16T17:43:20.740" v="8893" actId="208"/>
          <ac:spMkLst>
            <pc:docMk/>
            <pc:sldMk cId="3217344234" sldId="1972"/>
            <ac:spMk id="23" creationId="{2539E4C6-390F-F064-0E9E-35F62413CB37}"/>
          </ac:spMkLst>
        </pc:spChg>
      </pc:sldChg>
      <pc:sldChg chg="add">
        <pc:chgData name="Krishna, Tushar" userId="2f8b3b63-7f05-4567-a420-9d780c56f9c3" providerId="ADAL" clId="{9D22BF93-C6B9-6641-A363-2D3A8096EB06}" dt="2024-01-16T16:57:54.636" v="7113"/>
        <pc:sldMkLst>
          <pc:docMk/>
          <pc:sldMk cId="3755612556" sldId="1973"/>
        </pc:sldMkLst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673042463" sldId="1974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673042463" sldId="1974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7:00:53.723" v="7142" actId="207"/>
          <ac:spMkLst>
            <pc:docMk/>
            <pc:sldMk cId="673042463" sldId="1974"/>
            <ac:spMk id="6" creationId="{2075D61D-2359-44AB-E34A-3190CA415607}"/>
          </ac:spMkLst>
        </pc:spChg>
      </pc:sldChg>
      <pc:sldChg chg="delSp modSp add mod">
        <pc:chgData name="Krishna, Tushar" userId="2f8b3b63-7f05-4567-a420-9d780c56f9c3" providerId="ADAL" clId="{9D22BF93-C6B9-6641-A363-2D3A8096EB06}" dt="2024-01-16T17:31:25.918" v="8332"/>
        <pc:sldMkLst>
          <pc:docMk/>
          <pc:sldMk cId="1910810073" sldId="1975"/>
        </pc:sldMkLst>
        <pc:spChg chg="del">
          <ac:chgData name="Krishna, Tushar" userId="2f8b3b63-7f05-4567-a420-9d780c56f9c3" providerId="ADAL" clId="{9D22BF93-C6B9-6641-A363-2D3A8096EB06}" dt="2024-01-16T17:31:25.918" v="8332"/>
          <ac:spMkLst>
            <pc:docMk/>
            <pc:sldMk cId="1910810073" sldId="1975"/>
            <ac:spMk id="5" creationId="{97B2E1F6-CBAD-FFE3-B35B-085E5EC8F438}"/>
          </ac:spMkLst>
        </pc:spChg>
        <pc:spChg chg="mod">
          <ac:chgData name="Krishna, Tushar" userId="2f8b3b63-7f05-4567-a420-9d780c56f9c3" providerId="ADAL" clId="{9D22BF93-C6B9-6641-A363-2D3A8096EB06}" dt="2024-01-16T17:00:48.952" v="7140" actId="207"/>
          <ac:spMkLst>
            <pc:docMk/>
            <pc:sldMk cId="1910810073" sldId="1975"/>
            <ac:spMk id="6" creationId="{2075D61D-2359-44AB-E34A-3190CA415607}"/>
          </ac:spMkLst>
        </pc:spChg>
      </pc:sldChg>
      <pc:sldChg chg="modSp add mod">
        <pc:chgData name="Krishna, Tushar" userId="2f8b3b63-7f05-4567-a420-9d780c56f9c3" providerId="ADAL" clId="{9D22BF93-C6B9-6641-A363-2D3A8096EB06}" dt="2024-01-16T17:05:41.597" v="7233" actId="1076"/>
        <pc:sldMkLst>
          <pc:docMk/>
          <pc:sldMk cId="377879432" sldId="1976"/>
        </pc:sldMkLst>
        <pc:spChg chg="mod">
          <ac:chgData name="Krishna, Tushar" userId="2f8b3b63-7f05-4567-a420-9d780c56f9c3" providerId="ADAL" clId="{9D22BF93-C6B9-6641-A363-2D3A8096EB06}" dt="2024-01-16T17:05:41.597" v="7233" actId="1076"/>
          <ac:spMkLst>
            <pc:docMk/>
            <pc:sldMk cId="377879432" sldId="1976"/>
            <ac:spMk id="6" creationId="{7DBA1034-6051-12D7-D1FA-1FDB9D49406E}"/>
          </ac:spMkLst>
        </pc:spChg>
      </pc:sldChg>
      <pc:sldChg chg="add del">
        <pc:chgData name="Krishna, Tushar" userId="2f8b3b63-7f05-4567-a420-9d780c56f9c3" providerId="ADAL" clId="{9D22BF93-C6B9-6641-A363-2D3A8096EB06}" dt="2024-01-16T17:03:00.575" v="7164"/>
        <pc:sldMkLst>
          <pc:docMk/>
          <pc:sldMk cId="2567985563" sldId="1976"/>
        </pc:sldMkLst>
      </pc:sldChg>
      <pc:sldChg chg="addSp delSp modSp add mod delAnim modAnim">
        <pc:chgData name="Krishna, Tushar" userId="2f8b3b63-7f05-4567-a420-9d780c56f9c3" providerId="ADAL" clId="{9D22BF93-C6B9-6641-A363-2D3A8096EB06}" dt="2024-01-16T17:23:11.944" v="7932"/>
        <pc:sldMkLst>
          <pc:docMk/>
          <pc:sldMk cId="2533131484" sldId="1977"/>
        </pc:sldMkLst>
        <pc:spChg chg="mod">
          <ac:chgData name="Krishna, Tushar" userId="2f8b3b63-7f05-4567-a420-9d780c56f9c3" providerId="ADAL" clId="{9D22BF93-C6B9-6641-A363-2D3A8096EB06}" dt="2024-01-16T17:14:41.824" v="7685" actId="20577"/>
          <ac:spMkLst>
            <pc:docMk/>
            <pc:sldMk cId="2533131484" sldId="1977"/>
            <ac:spMk id="2" creationId="{85D161CF-56F6-BD7C-39CD-E6179119A999}"/>
          </ac:spMkLst>
        </pc:spChg>
        <pc:spChg chg="mod">
          <ac:chgData name="Krishna, Tushar" userId="2f8b3b63-7f05-4567-a420-9d780c56f9c3" providerId="ADAL" clId="{9D22BF93-C6B9-6641-A363-2D3A8096EB06}" dt="2024-01-16T17:22:14.882" v="7885" actId="207"/>
          <ac:spMkLst>
            <pc:docMk/>
            <pc:sldMk cId="2533131484" sldId="1977"/>
            <ac:spMk id="6" creationId="{89B3F348-87A1-ACF5-FBA1-5CA3E1F62D11}"/>
          </ac:spMkLst>
        </pc:spChg>
        <pc:spChg chg="del">
          <ac:chgData name="Krishna, Tushar" userId="2f8b3b63-7f05-4567-a420-9d780c56f9c3" providerId="ADAL" clId="{9D22BF93-C6B9-6641-A363-2D3A8096EB06}" dt="2024-01-16T17:14:45.374" v="7686" actId="478"/>
          <ac:spMkLst>
            <pc:docMk/>
            <pc:sldMk cId="2533131484" sldId="1977"/>
            <ac:spMk id="7" creationId="{8B56BBA1-E2E4-FE31-653B-415E4FAD69D9}"/>
          </ac:spMkLst>
        </pc:spChg>
        <pc:spChg chg="del">
          <ac:chgData name="Krishna, Tushar" userId="2f8b3b63-7f05-4567-a420-9d780c56f9c3" providerId="ADAL" clId="{9D22BF93-C6B9-6641-A363-2D3A8096EB06}" dt="2024-01-16T17:15:11.397" v="7695" actId="478"/>
          <ac:spMkLst>
            <pc:docMk/>
            <pc:sldMk cId="2533131484" sldId="1977"/>
            <ac:spMk id="8" creationId="{B4CB1884-991A-232E-41C0-52297B85D427}"/>
          </ac:spMkLst>
        </pc:spChg>
        <pc:spChg chg="add mod">
          <ac:chgData name="Krishna, Tushar" userId="2f8b3b63-7f05-4567-a420-9d780c56f9c3" providerId="ADAL" clId="{9D22BF93-C6B9-6641-A363-2D3A8096EB06}" dt="2024-01-16T17:21:44.479" v="7864" actId="1035"/>
          <ac:spMkLst>
            <pc:docMk/>
            <pc:sldMk cId="2533131484" sldId="1977"/>
            <ac:spMk id="10" creationId="{FF78CF82-CB89-F462-0F9E-9FDBC947D65A}"/>
          </ac:spMkLst>
        </pc:spChg>
        <pc:spChg chg="add mod">
          <ac:chgData name="Krishna, Tushar" userId="2f8b3b63-7f05-4567-a420-9d780c56f9c3" providerId="ADAL" clId="{9D22BF93-C6B9-6641-A363-2D3A8096EB06}" dt="2024-01-16T17:21:48.038" v="7870" actId="1038"/>
          <ac:spMkLst>
            <pc:docMk/>
            <pc:sldMk cId="2533131484" sldId="1977"/>
            <ac:spMk id="13" creationId="{51374215-C1B2-9D71-D079-C2DB7147BAB1}"/>
          </ac:spMkLst>
        </pc:spChg>
        <pc:spChg chg="add mod">
          <ac:chgData name="Krishna, Tushar" userId="2f8b3b63-7f05-4567-a420-9d780c56f9c3" providerId="ADAL" clId="{9D22BF93-C6B9-6641-A363-2D3A8096EB06}" dt="2024-01-16T17:23:02.829" v="7929" actId="14100"/>
          <ac:spMkLst>
            <pc:docMk/>
            <pc:sldMk cId="2533131484" sldId="1977"/>
            <ac:spMk id="14" creationId="{6C041301-CEA5-B815-D4D3-C73738E32FD9}"/>
          </ac:spMkLst>
        </pc:spChg>
        <pc:picChg chg="mod">
          <ac:chgData name="Krishna, Tushar" userId="2f8b3b63-7f05-4567-a420-9d780c56f9c3" providerId="ADAL" clId="{9D22BF93-C6B9-6641-A363-2D3A8096EB06}" dt="2024-01-16T17:15:19.184" v="7698" actId="1076"/>
          <ac:picMkLst>
            <pc:docMk/>
            <pc:sldMk cId="2533131484" sldId="1977"/>
            <ac:picMk id="3" creationId="{BA5A32C9-74AC-EEC4-A8D6-79ADCEDCAF10}"/>
          </ac:picMkLst>
        </pc:picChg>
        <pc:picChg chg="add mod modCrop">
          <ac:chgData name="Krishna, Tushar" userId="2f8b3b63-7f05-4567-a420-9d780c56f9c3" providerId="ADAL" clId="{9D22BF93-C6B9-6641-A363-2D3A8096EB06}" dt="2024-01-16T17:21:26.658" v="7851" actId="732"/>
          <ac:picMkLst>
            <pc:docMk/>
            <pc:sldMk cId="2533131484" sldId="1977"/>
            <ac:picMk id="4" creationId="{DEAC9228-F4CB-2EE0-F49D-0569A7C1016D}"/>
          </ac:picMkLst>
        </pc:picChg>
        <pc:picChg chg="add del mod modCrop">
          <ac:chgData name="Krishna, Tushar" userId="2f8b3b63-7f05-4567-a420-9d780c56f9c3" providerId="ADAL" clId="{9D22BF93-C6B9-6641-A363-2D3A8096EB06}" dt="2024-01-16T17:21:21.141" v="7850" actId="478"/>
          <ac:picMkLst>
            <pc:docMk/>
            <pc:sldMk cId="2533131484" sldId="1977"/>
            <ac:picMk id="11" creationId="{0A301CB2-716A-BFC6-DB2C-A059C235E47A}"/>
          </ac:picMkLst>
        </pc:picChg>
        <pc:cxnChg chg="add mod">
          <ac:chgData name="Krishna, Tushar" userId="2f8b3b63-7f05-4567-a420-9d780c56f9c3" providerId="ADAL" clId="{9D22BF93-C6B9-6641-A363-2D3A8096EB06}" dt="2024-01-16T17:21:39.774" v="7854" actId="1076"/>
          <ac:cxnSpMkLst>
            <pc:docMk/>
            <pc:sldMk cId="2533131484" sldId="1977"/>
            <ac:cxnSpMk id="9" creationId="{4A8E6B08-47FD-80B8-9738-22E1FA9873F8}"/>
          </ac:cxnSpMkLst>
        </pc:cxnChg>
        <pc:cxnChg chg="add mod">
          <ac:chgData name="Krishna, Tushar" userId="2f8b3b63-7f05-4567-a420-9d780c56f9c3" providerId="ADAL" clId="{9D22BF93-C6B9-6641-A363-2D3A8096EB06}" dt="2024-01-16T17:21:48.038" v="7870" actId="1038"/>
          <ac:cxnSpMkLst>
            <pc:docMk/>
            <pc:sldMk cId="2533131484" sldId="1977"/>
            <ac:cxnSpMk id="12" creationId="{A011D7E4-B040-A123-309C-0D0ABFF2A5C7}"/>
          </ac:cxnSpMkLst>
        </pc:cxnChg>
      </pc:sldChg>
      <pc:sldChg chg="del">
        <pc:chgData name="Krishna, Tushar" userId="2f8b3b63-7f05-4567-a420-9d780c56f9c3" providerId="ADAL" clId="{9D22BF93-C6B9-6641-A363-2D3A8096EB06}" dt="2024-01-14T02:43:35.144" v="45" actId="2696"/>
        <pc:sldMkLst>
          <pc:docMk/>
          <pc:sldMk cId="2173548430" sldId="2139"/>
        </pc:sldMkLst>
      </pc:sldChg>
      <pc:sldChg chg="del">
        <pc:chgData name="Krishna, Tushar" userId="2f8b3b63-7f05-4567-a420-9d780c56f9c3" providerId="ADAL" clId="{9D22BF93-C6B9-6641-A363-2D3A8096EB06}" dt="2024-01-14T02:43:35.280" v="64" actId="2696"/>
        <pc:sldMkLst>
          <pc:docMk/>
          <pc:sldMk cId="84796366" sldId="2141"/>
        </pc:sldMkLst>
      </pc:sldChg>
      <pc:sldChg chg="del">
        <pc:chgData name="Krishna, Tushar" userId="2f8b3b63-7f05-4567-a420-9d780c56f9c3" providerId="ADAL" clId="{9D22BF93-C6B9-6641-A363-2D3A8096EB06}" dt="2024-01-14T02:43:35.259" v="56" actId="2696"/>
        <pc:sldMkLst>
          <pc:docMk/>
          <pc:sldMk cId="578920680" sldId="2143"/>
        </pc:sldMkLst>
      </pc:sldChg>
      <pc:sldChg chg="del">
        <pc:chgData name="Krishna, Tushar" userId="2f8b3b63-7f05-4567-a420-9d780c56f9c3" providerId="ADAL" clId="{9D22BF93-C6B9-6641-A363-2D3A8096EB06}" dt="2024-01-14T02:43:35.135" v="42" actId="2696"/>
        <pc:sldMkLst>
          <pc:docMk/>
          <pc:sldMk cId="3240201889" sldId="2144"/>
        </pc:sldMkLst>
      </pc:sldChg>
      <pc:sldChg chg="del">
        <pc:chgData name="Krishna, Tushar" userId="2f8b3b63-7f05-4567-a420-9d780c56f9c3" providerId="ADAL" clId="{9D22BF93-C6B9-6641-A363-2D3A8096EB06}" dt="2024-01-14T02:43:35.161" v="51" actId="2696"/>
        <pc:sldMkLst>
          <pc:docMk/>
          <pc:sldMk cId="2485860294" sldId="2145"/>
        </pc:sldMkLst>
      </pc:sldChg>
      <pc:sldChg chg="del">
        <pc:chgData name="Krishna, Tushar" userId="2f8b3b63-7f05-4567-a420-9d780c56f9c3" providerId="ADAL" clId="{9D22BF93-C6B9-6641-A363-2D3A8096EB06}" dt="2024-01-14T02:43:35.307" v="76" actId="2696"/>
        <pc:sldMkLst>
          <pc:docMk/>
          <pc:sldMk cId="4229255148" sldId="2146"/>
        </pc:sldMkLst>
      </pc:sldChg>
      <pc:sldChg chg="del">
        <pc:chgData name="Krishna, Tushar" userId="2f8b3b63-7f05-4567-a420-9d780c56f9c3" providerId="ADAL" clId="{9D22BF93-C6B9-6641-A363-2D3A8096EB06}" dt="2024-01-14T02:43:35.530" v="101" actId="2696"/>
        <pc:sldMkLst>
          <pc:docMk/>
          <pc:sldMk cId="1694562516" sldId="2147"/>
        </pc:sldMkLst>
      </pc:sldChg>
      <pc:sldChg chg="del">
        <pc:chgData name="Krishna, Tushar" userId="2f8b3b63-7f05-4567-a420-9d780c56f9c3" providerId="ADAL" clId="{9D22BF93-C6B9-6641-A363-2D3A8096EB06}" dt="2024-01-14T02:43:35.305" v="75" actId="2696"/>
        <pc:sldMkLst>
          <pc:docMk/>
          <pc:sldMk cId="3896399142" sldId="2148"/>
        </pc:sldMkLst>
      </pc:sldChg>
      <pc:sldChg chg="del">
        <pc:chgData name="Krishna, Tushar" userId="2f8b3b63-7f05-4567-a420-9d780c56f9c3" providerId="ADAL" clId="{9D22BF93-C6B9-6641-A363-2D3A8096EB06}" dt="2024-01-14T02:43:35.301" v="72" actId="2696"/>
        <pc:sldMkLst>
          <pc:docMk/>
          <pc:sldMk cId="420295868" sldId="2149"/>
        </pc:sldMkLst>
      </pc:sldChg>
      <pc:sldChg chg="del">
        <pc:chgData name="Krishna, Tushar" userId="2f8b3b63-7f05-4567-a420-9d780c56f9c3" providerId="ADAL" clId="{9D22BF93-C6B9-6641-A363-2D3A8096EB06}" dt="2024-01-14T02:43:35.141" v="44" actId="2696"/>
        <pc:sldMkLst>
          <pc:docMk/>
          <pc:sldMk cId="3401576869" sldId="2150"/>
        </pc:sldMkLst>
      </pc:sldChg>
      <pc:sldChg chg="del">
        <pc:chgData name="Krishna, Tushar" userId="2f8b3b63-7f05-4567-a420-9d780c56f9c3" providerId="ADAL" clId="{9D22BF93-C6B9-6641-A363-2D3A8096EB06}" dt="2024-01-14T02:43:35.295" v="68" actId="2696"/>
        <pc:sldMkLst>
          <pc:docMk/>
          <pc:sldMk cId="1085894799" sldId="2151"/>
        </pc:sldMkLst>
      </pc:sldChg>
      <pc:sldChg chg="del">
        <pc:chgData name="Krishna, Tushar" userId="2f8b3b63-7f05-4567-a420-9d780c56f9c3" providerId="ADAL" clId="{9D22BF93-C6B9-6641-A363-2D3A8096EB06}" dt="2024-01-14T02:43:35.319" v="86" actId="2696"/>
        <pc:sldMkLst>
          <pc:docMk/>
          <pc:sldMk cId="3581697241" sldId="2153"/>
        </pc:sldMkLst>
      </pc:sldChg>
      <pc:sldChg chg="del">
        <pc:chgData name="Krishna, Tushar" userId="2f8b3b63-7f05-4567-a420-9d780c56f9c3" providerId="ADAL" clId="{9D22BF93-C6B9-6641-A363-2D3A8096EB06}" dt="2024-01-14T02:43:35.154" v="48" actId="2696"/>
        <pc:sldMkLst>
          <pc:docMk/>
          <pc:sldMk cId="1166561088" sldId="2154"/>
        </pc:sldMkLst>
      </pc:sldChg>
      <pc:sldChg chg="del">
        <pc:chgData name="Krishna, Tushar" userId="2f8b3b63-7f05-4567-a420-9d780c56f9c3" providerId="ADAL" clId="{9D22BF93-C6B9-6641-A363-2D3A8096EB06}" dt="2024-01-14T02:43:35.562" v="109" actId="2696"/>
        <pc:sldMkLst>
          <pc:docMk/>
          <pc:sldMk cId="1713220474" sldId="2155"/>
        </pc:sldMkLst>
      </pc:sldChg>
      <pc:sldChg chg="del">
        <pc:chgData name="Krishna, Tushar" userId="2f8b3b63-7f05-4567-a420-9d780c56f9c3" providerId="ADAL" clId="{9D22BF93-C6B9-6641-A363-2D3A8096EB06}" dt="2024-01-14T02:43:35.316" v="83" actId="2696"/>
        <pc:sldMkLst>
          <pc:docMk/>
          <pc:sldMk cId="1848611207" sldId="2157"/>
        </pc:sldMkLst>
      </pc:sldChg>
      <pc:sldChg chg="del">
        <pc:chgData name="Krishna, Tushar" userId="2f8b3b63-7f05-4567-a420-9d780c56f9c3" providerId="ADAL" clId="{9D22BF93-C6B9-6641-A363-2D3A8096EB06}" dt="2024-01-14T02:43:35.528" v="100" actId="2696"/>
        <pc:sldMkLst>
          <pc:docMk/>
          <pc:sldMk cId="430751045" sldId="2158"/>
        </pc:sldMkLst>
      </pc:sldChg>
      <pc:sldChg chg="del">
        <pc:chgData name="Krishna, Tushar" userId="2f8b3b63-7f05-4567-a420-9d780c56f9c3" providerId="ADAL" clId="{9D22BF93-C6B9-6641-A363-2D3A8096EB06}" dt="2024-01-14T02:43:35.262" v="58" actId="2696"/>
        <pc:sldMkLst>
          <pc:docMk/>
          <pc:sldMk cId="2623346125" sldId="2159"/>
        </pc:sldMkLst>
      </pc:sldChg>
      <pc:sldChg chg="del">
        <pc:chgData name="Krishna, Tushar" userId="2f8b3b63-7f05-4567-a420-9d780c56f9c3" providerId="ADAL" clId="{9D22BF93-C6B9-6641-A363-2D3A8096EB06}" dt="2024-01-14T02:43:35.322" v="89" actId="2696"/>
        <pc:sldMkLst>
          <pc:docMk/>
          <pc:sldMk cId="2719511516" sldId="2162"/>
        </pc:sldMkLst>
      </pc:sldChg>
      <pc:sldChg chg="del">
        <pc:chgData name="Krishna, Tushar" userId="2f8b3b63-7f05-4567-a420-9d780c56f9c3" providerId="ADAL" clId="{9D22BF93-C6B9-6641-A363-2D3A8096EB06}" dt="2024-01-14T02:43:35.540" v="107" actId="2696"/>
        <pc:sldMkLst>
          <pc:docMk/>
          <pc:sldMk cId="2574246621" sldId="2163"/>
        </pc:sldMkLst>
      </pc:sldChg>
      <pc:sldChg chg="del">
        <pc:chgData name="Krishna, Tushar" userId="2f8b3b63-7f05-4567-a420-9d780c56f9c3" providerId="ADAL" clId="{9D22BF93-C6B9-6641-A363-2D3A8096EB06}" dt="2024-01-14T02:43:35.159" v="50" actId="2696"/>
        <pc:sldMkLst>
          <pc:docMk/>
          <pc:sldMk cId="3204464624" sldId="2164"/>
        </pc:sldMkLst>
      </pc:sldChg>
      <pc:sldChg chg="del">
        <pc:chgData name="Krishna, Tushar" userId="2f8b3b63-7f05-4567-a420-9d780c56f9c3" providerId="ADAL" clId="{9D22BF93-C6B9-6641-A363-2D3A8096EB06}" dt="2024-01-14T02:43:35.317" v="84" actId="2696"/>
        <pc:sldMkLst>
          <pc:docMk/>
          <pc:sldMk cId="2110190308" sldId="2165"/>
        </pc:sldMkLst>
      </pc:sldChg>
      <pc:sldMasterChg chg="delSp mod modSldLayout">
        <pc:chgData name="Krishna, Tushar" userId="2f8b3b63-7f05-4567-a420-9d780c56f9c3" providerId="ADAL" clId="{9D22BF93-C6B9-6641-A363-2D3A8096EB06}" dt="2024-01-16T17:33:08.172" v="8347" actId="1076"/>
        <pc:sldMasterMkLst>
          <pc:docMk/>
          <pc:sldMasterMk cId="2871032842" sldId="2147483712"/>
        </pc:sldMasterMkLst>
        <pc:spChg chg="del">
          <ac:chgData name="Krishna, Tushar" userId="2f8b3b63-7f05-4567-a420-9d780c56f9c3" providerId="ADAL" clId="{9D22BF93-C6B9-6641-A363-2D3A8096EB06}" dt="2024-01-15T03:41:55.985" v="501" actId="478"/>
          <ac:spMkLst>
            <pc:docMk/>
            <pc:sldMasterMk cId="2871032842" sldId="2147483712"/>
            <ac:spMk id="4" creationId="{42B2C088-FD5F-6E47-B5E9-B42B8CA51A39}"/>
          </ac:spMkLst>
        </pc:spChg>
        <pc:sldLayoutChg chg="addSp delSp modSp mod">
          <pc:chgData name="Krishna, Tushar" userId="2f8b3b63-7f05-4567-a420-9d780c56f9c3" providerId="ADAL" clId="{9D22BF93-C6B9-6641-A363-2D3A8096EB06}" dt="2024-01-16T17:33:08.172" v="8347" actId="1076"/>
          <pc:sldLayoutMkLst>
            <pc:docMk/>
            <pc:sldMasterMk cId="2871032842" sldId="2147483683"/>
            <pc:sldLayoutMk cId="571505928" sldId="2147483685"/>
          </pc:sldLayoutMkLst>
          <pc:spChg chg="add del mod">
            <ac:chgData name="Krishna, Tushar" userId="2f8b3b63-7f05-4567-a420-9d780c56f9c3" providerId="ADAL" clId="{9D22BF93-C6B9-6641-A363-2D3A8096EB06}" dt="2024-01-16T17:33:04.988" v="8346" actId="478"/>
            <ac:spMkLst>
              <pc:docMk/>
              <pc:sldMasterMk cId="2871032842" sldId="2147483683"/>
              <pc:sldLayoutMk cId="571505928" sldId="2147483685"/>
              <ac:spMk id="2" creationId="{9E778188-F43E-B3BA-16A3-437352AA4EE0}"/>
            </ac:spMkLst>
          </pc:spChg>
          <pc:spChg chg="del">
            <ac:chgData name="Krishna, Tushar" userId="2f8b3b63-7f05-4567-a420-9d780c56f9c3" providerId="ADAL" clId="{9D22BF93-C6B9-6641-A363-2D3A8096EB06}" dt="2024-01-16T17:31:34.448" v="8333" actId="478"/>
            <ac:spMkLst>
              <pc:docMk/>
              <pc:sldMasterMk cId="2871032842" sldId="2147483683"/>
              <pc:sldLayoutMk cId="571505928" sldId="2147483685"/>
              <ac:spMk id="4" creationId="{7C128C1E-32D8-CF48-A92C-E6AC112D0D06}"/>
            </ac:spMkLst>
          </pc:spChg>
          <pc:spChg chg="add del mod">
            <ac:chgData name="Krishna, Tushar" userId="2f8b3b63-7f05-4567-a420-9d780c56f9c3" providerId="ADAL" clId="{9D22BF93-C6B9-6641-A363-2D3A8096EB06}" dt="2024-01-16T17:32:29.056" v="8342" actId="478"/>
            <ac:spMkLst>
              <pc:docMk/>
              <pc:sldMasterMk cId="2871032842" sldId="2147483683"/>
              <pc:sldLayoutMk cId="571505928" sldId="2147483685"/>
              <ac:spMk id="5" creationId="{77F6AA70-B514-16F4-3F1C-09EE2A09395C}"/>
            </ac:spMkLst>
          </pc:spChg>
          <pc:spChg chg="del">
            <ac:chgData name="Krishna, Tushar" userId="2f8b3b63-7f05-4567-a420-9d780c56f9c3" providerId="ADAL" clId="{9D22BF93-C6B9-6641-A363-2D3A8096EB06}" dt="2024-01-16T17:31:36.816" v="8334" actId="21"/>
            <ac:spMkLst>
              <pc:docMk/>
              <pc:sldMasterMk cId="2871032842" sldId="2147483683"/>
              <pc:sldLayoutMk cId="571505928" sldId="2147483685"/>
              <ac:spMk id="6" creationId="{4F2FBA1A-F7CC-514B-BEB5-104BA2E09E1E}"/>
            </ac:spMkLst>
          </pc:spChg>
          <pc:spChg chg="add mod">
            <ac:chgData name="Krishna, Tushar" userId="2f8b3b63-7f05-4567-a420-9d780c56f9c3" providerId="ADAL" clId="{9D22BF93-C6B9-6641-A363-2D3A8096EB06}" dt="2024-01-16T17:33:08.172" v="8347" actId="1076"/>
            <ac:spMkLst>
              <pc:docMk/>
              <pc:sldMasterMk cId="2871032842" sldId="2147483683"/>
              <pc:sldLayoutMk cId="571505928" sldId="2147483685"/>
              <ac:spMk id="8" creationId="{7253CED4-57C0-F90F-1026-AB781E153C9D}"/>
            </ac:spMkLst>
          </pc:spChg>
        </pc:sldLayoutChg>
      </pc:sldMasterChg>
    </pc:docChg>
  </pc:docChgLst>
  <pc:docChgLst>
    <pc:chgData name="Mahajan, Divya" userId="2f68e696-4348-4512-ac43-85e783bc166e" providerId="ADAL" clId="{6BE4A475-88DA-EA49-9241-0E1B3228D7E9}"/>
    <pc:docChg chg="undo custSel addSld delSld modSld sldOrd">
      <pc:chgData name="Mahajan, Divya" userId="2f68e696-4348-4512-ac43-85e783bc166e" providerId="ADAL" clId="{6BE4A475-88DA-EA49-9241-0E1B3228D7E9}" dt="2024-01-09T20:17:32.812" v="779" actId="27636"/>
      <pc:docMkLst>
        <pc:docMk/>
      </pc:docMkLst>
      <pc:sldChg chg="delSp modSp mod modNotesTx">
        <pc:chgData name="Mahajan, Divya" userId="2f68e696-4348-4512-ac43-85e783bc166e" providerId="ADAL" clId="{6BE4A475-88DA-EA49-9241-0E1B3228D7E9}" dt="2024-01-09T17:49:20.859" v="393" actId="20577"/>
        <pc:sldMkLst>
          <pc:docMk/>
          <pc:sldMk cId="307118243" sldId="277"/>
        </pc:sldMkLst>
        <pc:spChg chg="mod">
          <ac:chgData name="Mahajan, Divya" userId="2f68e696-4348-4512-ac43-85e783bc166e" providerId="ADAL" clId="{6BE4A475-88DA-EA49-9241-0E1B3228D7E9}" dt="2024-01-09T17:48:25.128" v="387" actId="1076"/>
          <ac:spMkLst>
            <pc:docMk/>
            <pc:sldMk cId="307118243" sldId="277"/>
            <ac:spMk id="7" creationId="{00000000-0000-0000-0000-000000000000}"/>
          </ac:spMkLst>
        </pc:spChg>
        <pc:spChg chg="del">
          <ac:chgData name="Mahajan, Divya" userId="2f68e696-4348-4512-ac43-85e783bc166e" providerId="ADAL" clId="{6BE4A475-88DA-EA49-9241-0E1B3228D7E9}" dt="2024-01-09T17:47:51.637" v="386" actId="478"/>
          <ac:spMkLst>
            <pc:docMk/>
            <pc:sldMk cId="307118243" sldId="277"/>
            <ac:spMk id="8" creationId="{1E842E4B-BAFB-1BD8-3E49-99323C6B4C9B}"/>
          </ac:spMkLst>
        </pc:spChg>
      </pc:sldChg>
      <pc:sldChg chg="addSp delSp mod">
        <pc:chgData name="Mahajan, Divya" userId="2f68e696-4348-4512-ac43-85e783bc166e" providerId="ADAL" clId="{6BE4A475-88DA-EA49-9241-0E1B3228D7E9}" dt="2023-12-08T17:18:22.549" v="12" actId="478"/>
        <pc:sldMkLst>
          <pc:docMk/>
          <pc:sldMk cId="820753421" sldId="280"/>
        </pc:sldMkLst>
        <pc:spChg chg="add del">
          <ac:chgData name="Mahajan, Divya" userId="2f68e696-4348-4512-ac43-85e783bc166e" providerId="ADAL" clId="{6BE4A475-88DA-EA49-9241-0E1B3228D7E9}" dt="2023-12-08T17:18:22.549" v="12" actId="478"/>
          <ac:spMkLst>
            <pc:docMk/>
            <pc:sldMk cId="820753421" sldId="280"/>
            <ac:spMk id="5" creationId="{B5DB04D8-CCEE-0338-7357-50435993E4B8}"/>
          </ac:spMkLst>
        </pc:spChg>
      </pc:sldChg>
      <pc:sldChg chg="modSp mod">
        <pc:chgData name="Mahajan, Divya" userId="2f68e696-4348-4512-ac43-85e783bc166e" providerId="ADAL" clId="{6BE4A475-88DA-EA49-9241-0E1B3228D7E9}" dt="2024-01-09T19:25:25.651" v="765" actId="14100"/>
        <pc:sldMkLst>
          <pc:docMk/>
          <pc:sldMk cId="3862558325" sldId="307"/>
        </pc:sldMkLst>
        <pc:spChg chg="mod">
          <ac:chgData name="Mahajan, Divya" userId="2f68e696-4348-4512-ac43-85e783bc166e" providerId="ADAL" clId="{6BE4A475-88DA-EA49-9241-0E1B3228D7E9}" dt="2024-01-09T19:25:25.651" v="765" actId="14100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Mahajan, Divya" userId="2f68e696-4348-4512-ac43-85e783bc166e" providerId="ADAL" clId="{6BE4A475-88DA-EA49-9241-0E1B3228D7E9}" dt="2023-12-07T19:37:03.639" v="10" actId="2711"/>
          <ac:spMkLst>
            <pc:docMk/>
            <pc:sldMk cId="3862558325" sldId="307"/>
            <ac:spMk id="3" creationId="{C0E02467-1D6D-30DE-402A-35783DB9D563}"/>
          </ac:spMkLst>
        </pc:spChg>
      </pc:sldChg>
      <pc:sldChg chg="del">
        <pc:chgData name="Mahajan, Divya" userId="2f68e696-4348-4512-ac43-85e783bc166e" providerId="ADAL" clId="{6BE4A475-88DA-EA49-9241-0E1B3228D7E9}" dt="2024-01-09T18:06:13.929" v="760" actId="2696"/>
        <pc:sldMkLst>
          <pc:docMk/>
          <pc:sldMk cId="649551927" sldId="313"/>
        </pc:sldMkLst>
      </pc:sldChg>
      <pc:sldChg chg="add">
        <pc:chgData name="Mahajan, Divya" userId="2f68e696-4348-4512-ac43-85e783bc166e" providerId="ADAL" clId="{6BE4A475-88DA-EA49-9241-0E1B3228D7E9}" dt="2024-01-09T18:06:15.010" v="761"/>
        <pc:sldMkLst>
          <pc:docMk/>
          <pc:sldMk cId="3877884047" sldId="313"/>
        </pc:sldMkLst>
      </pc:sldChg>
      <pc:sldChg chg="modSp mod">
        <pc:chgData name="Mahajan, Divya" userId="2f68e696-4348-4512-ac43-85e783bc166e" providerId="ADAL" clId="{6BE4A475-88DA-EA49-9241-0E1B3228D7E9}" dt="2024-01-09T17:44:29.149" v="373" actId="207"/>
        <pc:sldMkLst>
          <pc:docMk/>
          <pc:sldMk cId="3646122932" sldId="315"/>
        </pc:sldMkLst>
        <pc:spChg chg="mod">
          <ac:chgData name="Mahajan, Divya" userId="2f68e696-4348-4512-ac43-85e783bc166e" providerId="ADAL" clId="{6BE4A475-88DA-EA49-9241-0E1B3228D7E9}" dt="2024-01-09T17:44:29.149" v="373" actId="207"/>
          <ac:spMkLst>
            <pc:docMk/>
            <pc:sldMk cId="3646122932" sldId="315"/>
            <ac:spMk id="2" creationId="{42B2D972-3B5E-9E7A-4417-32BE23AA197F}"/>
          </ac:spMkLst>
        </pc:spChg>
        <pc:picChg chg="mod">
          <ac:chgData name="Mahajan, Divya" userId="2f68e696-4348-4512-ac43-85e783bc166e" providerId="ADAL" clId="{6BE4A475-88DA-EA49-9241-0E1B3228D7E9}" dt="2024-01-09T17:43:59.608" v="367" actId="14100"/>
          <ac:picMkLst>
            <pc:docMk/>
            <pc:sldMk cId="3646122932" sldId="315"/>
            <ac:picMk id="39" creationId="{B94F8D01-9996-CA6F-3752-AB79B6039014}"/>
          </ac:picMkLst>
        </pc:picChg>
      </pc:sldChg>
      <pc:sldChg chg="modSp mod">
        <pc:chgData name="Mahajan, Divya" userId="2f68e696-4348-4512-ac43-85e783bc166e" providerId="ADAL" clId="{6BE4A475-88DA-EA49-9241-0E1B3228D7E9}" dt="2024-01-09T20:17:32.812" v="779" actId="27636"/>
        <pc:sldMkLst>
          <pc:docMk/>
          <pc:sldMk cId="101548077" sldId="421"/>
        </pc:sldMkLst>
        <pc:spChg chg="mod">
          <ac:chgData name="Mahajan, Divya" userId="2f68e696-4348-4512-ac43-85e783bc166e" providerId="ADAL" clId="{6BE4A475-88DA-EA49-9241-0E1B3228D7E9}" dt="2024-01-09T17:46:55.851" v="383" actId="1076"/>
          <ac:spMkLst>
            <pc:docMk/>
            <pc:sldMk cId="101548077" sldId="421"/>
            <ac:spMk id="6" creationId="{00000000-0000-0000-0000-000000000000}"/>
          </ac:spMkLst>
        </pc:spChg>
        <pc:spChg chg="mod">
          <ac:chgData name="Mahajan, Divya" userId="2f68e696-4348-4512-ac43-85e783bc166e" providerId="ADAL" clId="{6BE4A475-88DA-EA49-9241-0E1B3228D7E9}" dt="2024-01-09T17:45:23.771" v="379" actId="1076"/>
          <ac:spMkLst>
            <pc:docMk/>
            <pc:sldMk cId="101548077" sldId="421"/>
            <ac:spMk id="7" creationId="{00000000-0000-0000-0000-000000000000}"/>
          </ac:spMkLst>
        </pc:spChg>
        <pc:spChg chg="mod">
          <ac:chgData name="Mahajan, Divya" userId="2f68e696-4348-4512-ac43-85e783bc166e" providerId="ADAL" clId="{6BE4A475-88DA-EA49-9241-0E1B3228D7E9}" dt="2024-01-09T17:45:36.255" v="382" actId="1076"/>
          <ac:spMkLst>
            <pc:docMk/>
            <pc:sldMk cId="101548077" sldId="421"/>
            <ac:spMk id="8" creationId="{00000000-0000-0000-0000-000000000000}"/>
          </ac:spMkLst>
        </pc:spChg>
        <pc:spChg chg="mod">
          <ac:chgData name="Mahajan, Divya" userId="2f68e696-4348-4512-ac43-85e783bc166e" providerId="ADAL" clId="{6BE4A475-88DA-EA49-9241-0E1B3228D7E9}" dt="2024-01-09T20:17:32.812" v="779" actId="27636"/>
          <ac:spMkLst>
            <pc:docMk/>
            <pc:sldMk cId="101548077" sldId="421"/>
            <ac:spMk id="9" creationId="{E2FA3350-AA17-1DCF-0F9A-B5E30853B53F}"/>
          </ac:spMkLst>
        </pc:spChg>
        <pc:graphicFrameChg chg="mod">
          <ac:chgData name="Mahajan, Divya" userId="2f68e696-4348-4512-ac43-85e783bc166e" providerId="ADAL" clId="{6BE4A475-88DA-EA49-9241-0E1B3228D7E9}" dt="2024-01-09T20:17:30.456" v="776" actId="1076"/>
          <ac:graphicFrameMkLst>
            <pc:docMk/>
            <pc:sldMk cId="101548077" sldId="421"/>
            <ac:graphicFrameMk id="5" creationId="{00000000-0000-0000-0000-000000000000}"/>
          </ac:graphicFrameMkLst>
        </pc:graphicFrameChg>
      </pc:sldChg>
      <pc:sldChg chg="delSp mod ord">
        <pc:chgData name="Mahajan, Divya" userId="2f68e696-4348-4512-ac43-85e783bc166e" providerId="ADAL" clId="{6BE4A475-88DA-EA49-9241-0E1B3228D7E9}" dt="2024-01-09T19:16:39.327" v="763" actId="20578"/>
        <pc:sldMkLst>
          <pc:docMk/>
          <pc:sldMk cId="1267887566" sldId="499"/>
        </pc:sldMkLst>
        <pc:spChg chg="del">
          <ac:chgData name="Mahajan, Divya" userId="2f68e696-4348-4512-ac43-85e783bc166e" providerId="ADAL" clId="{6BE4A475-88DA-EA49-9241-0E1B3228D7E9}" dt="2024-01-09T17:57:04.788" v="400" actId="478"/>
          <ac:spMkLst>
            <pc:docMk/>
            <pc:sldMk cId="1267887566" sldId="499"/>
            <ac:spMk id="6" creationId="{C5F9E89B-D57E-0FAD-233A-BE5967BAF85A}"/>
          </ac:spMkLst>
        </pc:spChg>
      </pc:sldChg>
      <pc:sldChg chg="delSp mod">
        <pc:chgData name="Mahajan, Divya" userId="2f68e696-4348-4512-ac43-85e783bc166e" providerId="ADAL" clId="{6BE4A475-88DA-EA49-9241-0E1B3228D7E9}" dt="2024-01-09T17:56:50.393" v="399" actId="478"/>
        <pc:sldMkLst>
          <pc:docMk/>
          <pc:sldMk cId="4093867012" sldId="726"/>
        </pc:sldMkLst>
        <pc:spChg chg="del">
          <ac:chgData name="Mahajan, Divya" userId="2f68e696-4348-4512-ac43-85e783bc166e" providerId="ADAL" clId="{6BE4A475-88DA-EA49-9241-0E1B3228D7E9}" dt="2024-01-09T17:56:50.393" v="399" actId="478"/>
          <ac:spMkLst>
            <pc:docMk/>
            <pc:sldMk cId="4093867012" sldId="726"/>
            <ac:spMk id="5" creationId="{B186A11B-869C-A951-0770-267C292320D6}"/>
          </ac:spMkLst>
        </pc:spChg>
      </pc:sldChg>
      <pc:sldChg chg="modSp mod">
        <pc:chgData name="Mahajan, Divya" userId="2f68e696-4348-4512-ac43-85e783bc166e" providerId="ADAL" clId="{6BE4A475-88DA-EA49-9241-0E1B3228D7E9}" dt="2024-01-09T17:45:01.466" v="378" actId="20577"/>
        <pc:sldMkLst>
          <pc:docMk/>
          <pc:sldMk cId="4152953350" sldId="883"/>
        </pc:sldMkLst>
        <pc:spChg chg="mod">
          <ac:chgData name="Mahajan, Divya" userId="2f68e696-4348-4512-ac43-85e783bc166e" providerId="ADAL" clId="{6BE4A475-88DA-EA49-9241-0E1B3228D7E9}" dt="2024-01-09T17:45:01.466" v="378" actId="20577"/>
          <ac:spMkLst>
            <pc:docMk/>
            <pc:sldMk cId="4152953350" sldId="883"/>
            <ac:spMk id="9" creationId="{00000000-0000-0000-0000-000000000000}"/>
          </ac:spMkLst>
        </pc:spChg>
      </pc:sldChg>
      <pc:sldChg chg="modSp mod">
        <pc:chgData name="Mahajan, Divya" userId="2f68e696-4348-4512-ac43-85e783bc166e" providerId="ADAL" clId="{6BE4A475-88DA-EA49-9241-0E1B3228D7E9}" dt="2024-01-09T17:05:26.390" v="67" actId="14100"/>
        <pc:sldMkLst>
          <pc:docMk/>
          <pc:sldMk cId="1070661983" sldId="891"/>
        </pc:sldMkLst>
        <pc:spChg chg="mod">
          <ac:chgData name="Mahajan, Divya" userId="2f68e696-4348-4512-ac43-85e783bc166e" providerId="ADAL" clId="{6BE4A475-88DA-EA49-9241-0E1B3228D7E9}" dt="2024-01-09T17:05:26.390" v="67" actId="14100"/>
          <ac:spMkLst>
            <pc:docMk/>
            <pc:sldMk cId="1070661983" sldId="891"/>
            <ac:spMk id="4" creationId="{B588CCF8-2479-70B7-0C34-86BE598D5866}"/>
          </ac:spMkLst>
        </pc:spChg>
      </pc:sldChg>
      <pc:sldChg chg="delSp mod">
        <pc:chgData name="Mahajan, Divya" userId="2f68e696-4348-4512-ac43-85e783bc166e" providerId="ADAL" clId="{6BE4A475-88DA-EA49-9241-0E1B3228D7E9}" dt="2024-01-09T17:05:14.645" v="66" actId="478"/>
        <pc:sldMkLst>
          <pc:docMk/>
          <pc:sldMk cId="1761754337" sldId="893"/>
        </pc:sldMkLst>
        <pc:spChg chg="del">
          <ac:chgData name="Mahajan, Divya" userId="2f68e696-4348-4512-ac43-85e783bc166e" providerId="ADAL" clId="{6BE4A475-88DA-EA49-9241-0E1B3228D7E9}" dt="2024-01-09T17:05:14.645" v="66" actId="478"/>
          <ac:spMkLst>
            <pc:docMk/>
            <pc:sldMk cId="1761754337" sldId="893"/>
            <ac:spMk id="4" creationId="{15BC8E80-6F2D-9D73-5224-D3C708959BE8}"/>
          </ac:spMkLst>
        </pc:spChg>
      </pc:sldChg>
      <pc:sldChg chg="modSp del mod">
        <pc:chgData name="Mahajan, Divya" userId="2f68e696-4348-4512-ac43-85e783bc166e" providerId="ADAL" clId="{6BE4A475-88DA-EA49-9241-0E1B3228D7E9}" dt="2024-01-09T17:33:56.939" v="220" actId="2696"/>
        <pc:sldMkLst>
          <pc:docMk/>
          <pc:sldMk cId="436409895" sldId="901"/>
        </pc:sldMkLst>
        <pc:graphicFrameChg chg="mod modGraphic">
          <ac:chgData name="Mahajan, Divya" userId="2f68e696-4348-4512-ac43-85e783bc166e" providerId="ADAL" clId="{6BE4A475-88DA-EA49-9241-0E1B3228D7E9}" dt="2024-01-09T17:33:36.440" v="219" actId="207"/>
          <ac:graphicFrameMkLst>
            <pc:docMk/>
            <pc:sldMk cId="436409895" sldId="901"/>
            <ac:graphicFrameMk id="7" creationId="{00000000-0000-0000-0000-000000000000}"/>
          </ac:graphicFrameMkLst>
        </pc:graphicFrameChg>
      </pc:sldChg>
      <pc:sldChg chg="add">
        <pc:chgData name="Mahajan, Divya" userId="2f68e696-4348-4512-ac43-85e783bc166e" providerId="ADAL" clId="{6BE4A475-88DA-EA49-9241-0E1B3228D7E9}" dt="2024-01-09T17:34:01.941" v="221"/>
        <pc:sldMkLst>
          <pc:docMk/>
          <pc:sldMk cId="1168993283" sldId="901"/>
        </pc:sldMkLst>
      </pc:sldChg>
      <pc:sldChg chg="modSp mod modAnim">
        <pc:chgData name="Mahajan, Divya" userId="2f68e696-4348-4512-ac43-85e783bc166e" providerId="ADAL" clId="{6BE4A475-88DA-EA49-9241-0E1B3228D7E9}" dt="2024-01-09T20:09:27.041" v="770" actId="20577"/>
        <pc:sldMkLst>
          <pc:docMk/>
          <pc:sldMk cId="1564171758" sldId="905"/>
        </pc:sldMkLst>
        <pc:spChg chg="mod">
          <ac:chgData name="Mahajan, Divya" userId="2f68e696-4348-4512-ac43-85e783bc166e" providerId="ADAL" clId="{6BE4A475-88DA-EA49-9241-0E1B3228D7E9}" dt="2024-01-09T20:09:27.041" v="770" actId="20577"/>
          <ac:spMkLst>
            <pc:docMk/>
            <pc:sldMk cId="1564171758" sldId="905"/>
            <ac:spMk id="3" creationId="{00000000-0000-0000-0000-000000000000}"/>
          </ac:spMkLst>
        </pc:spChg>
      </pc:sldChg>
      <pc:sldChg chg="modSp modAnim">
        <pc:chgData name="Mahajan, Divya" userId="2f68e696-4348-4512-ac43-85e783bc166e" providerId="ADAL" clId="{6BE4A475-88DA-EA49-9241-0E1B3228D7E9}" dt="2024-01-09T17:41:04.299" v="281" actId="20577"/>
        <pc:sldMkLst>
          <pc:docMk/>
          <pc:sldMk cId="1706618998" sldId="928"/>
        </pc:sldMkLst>
        <pc:spChg chg="mod">
          <ac:chgData name="Mahajan, Divya" userId="2f68e696-4348-4512-ac43-85e783bc166e" providerId="ADAL" clId="{6BE4A475-88DA-EA49-9241-0E1B3228D7E9}" dt="2024-01-09T17:41:04.299" v="281" actId="20577"/>
          <ac:spMkLst>
            <pc:docMk/>
            <pc:sldMk cId="1706618998" sldId="928"/>
            <ac:spMk id="3" creationId="{00000000-0000-0000-0000-000000000000}"/>
          </ac:spMkLst>
        </pc:spChg>
      </pc:sldChg>
      <pc:sldChg chg="modSp">
        <pc:chgData name="Mahajan, Divya" userId="2f68e696-4348-4512-ac43-85e783bc166e" providerId="ADAL" clId="{6BE4A475-88DA-EA49-9241-0E1B3228D7E9}" dt="2024-01-09T17:59:05.675" v="577" actId="20577"/>
        <pc:sldMkLst>
          <pc:docMk/>
          <pc:sldMk cId="2017700393" sldId="935"/>
        </pc:sldMkLst>
        <pc:spChg chg="mod">
          <ac:chgData name="Mahajan, Divya" userId="2f68e696-4348-4512-ac43-85e783bc166e" providerId="ADAL" clId="{6BE4A475-88DA-EA49-9241-0E1B3228D7E9}" dt="2024-01-09T17:59:05.675" v="577" actId="20577"/>
          <ac:spMkLst>
            <pc:docMk/>
            <pc:sldMk cId="2017700393" sldId="935"/>
            <ac:spMk id="4" creationId="{BEAC5767-7001-EB09-DE1A-8E86C7AEE560}"/>
          </ac:spMkLst>
        </pc:spChg>
      </pc:sldChg>
      <pc:sldChg chg="modSp mod modShow">
        <pc:chgData name="Mahajan, Divya" userId="2f68e696-4348-4512-ac43-85e783bc166e" providerId="ADAL" clId="{6BE4A475-88DA-EA49-9241-0E1B3228D7E9}" dt="2024-01-09T17:55:18.412" v="397" actId="729"/>
        <pc:sldMkLst>
          <pc:docMk/>
          <pc:sldMk cId="2380948401" sldId="1644"/>
        </pc:sldMkLst>
        <pc:spChg chg="mod">
          <ac:chgData name="Mahajan, Divya" userId="2f68e696-4348-4512-ac43-85e783bc166e" providerId="ADAL" clId="{6BE4A475-88DA-EA49-9241-0E1B3228D7E9}" dt="2024-01-09T17:53:29.407" v="394" actId="20577"/>
          <ac:spMkLst>
            <pc:docMk/>
            <pc:sldMk cId="2380948401" sldId="1644"/>
            <ac:spMk id="3" creationId="{8DECBA36-DC66-1D27-4BC7-5443F516414F}"/>
          </ac:spMkLst>
        </pc:spChg>
      </pc:sldChg>
      <pc:sldChg chg="ord modAnim">
        <pc:chgData name="Mahajan, Divya" userId="2f68e696-4348-4512-ac43-85e783bc166e" providerId="ADAL" clId="{6BE4A475-88DA-EA49-9241-0E1B3228D7E9}" dt="2024-01-09T17:55:11.530" v="396"/>
        <pc:sldMkLst>
          <pc:docMk/>
          <pc:sldMk cId="3712211780" sldId="1685"/>
        </pc:sldMkLst>
      </pc:sldChg>
      <pc:sldChg chg="modSp mod modAnim">
        <pc:chgData name="Mahajan, Divya" userId="2f68e696-4348-4512-ac43-85e783bc166e" providerId="ADAL" clId="{6BE4A475-88DA-EA49-9241-0E1B3228D7E9}" dt="2024-01-09T18:05:34.675" v="759"/>
        <pc:sldMkLst>
          <pc:docMk/>
          <pc:sldMk cId="2814697818" sldId="1686"/>
        </pc:sldMkLst>
        <pc:spChg chg="mod">
          <ac:chgData name="Mahajan, Divya" userId="2f68e696-4348-4512-ac43-85e783bc166e" providerId="ADAL" clId="{6BE4A475-88DA-EA49-9241-0E1B3228D7E9}" dt="2024-01-09T17:57:15.123" v="411" actId="20577"/>
          <ac:spMkLst>
            <pc:docMk/>
            <pc:sldMk cId="2814697818" sldId="1686"/>
            <ac:spMk id="4" creationId="{6F794B54-B469-CEC6-0DDB-E298FB6BF274}"/>
          </ac:spMkLst>
        </pc:spChg>
        <pc:spChg chg="mod">
          <ac:chgData name="Mahajan, Divya" userId="2f68e696-4348-4512-ac43-85e783bc166e" providerId="ADAL" clId="{6BE4A475-88DA-EA49-9241-0E1B3228D7E9}" dt="2024-01-09T18:05:19.756" v="757" actId="20577"/>
          <ac:spMkLst>
            <pc:docMk/>
            <pc:sldMk cId="2814697818" sldId="1686"/>
            <ac:spMk id="5" creationId="{593DEE64-9CA3-64E7-F34E-9F6B4E78CE64}"/>
          </ac:spMkLst>
        </pc:spChg>
      </pc:sldChg>
      <pc:sldChg chg="modSp mod">
        <pc:chgData name="Mahajan, Divya" userId="2f68e696-4348-4512-ac43-85e783bc166e" providerId="ADAL" clId="{6BE4A475-88DA-EA49-9241-0E1B3228D7E9}" dt="2024-01-09T17:05:04.938" v="65" actId="20577"/>
        <pc:sldMkLst>
          <pc:docMk/>
          <pc:sldMk cId="876993095" sldId="1687"/>
        </pc:sldMkLst>
        <pc:spChg chg="mod">
          <ac:chgData name="Mahajan, Divya" userId="2f68e696-4348-4512-ac43-85e783bc166e" providerId="ADAL" clId="{6BE4A475-88DA-EA49-9241-0E1B3228D7E9}" dt="2024-01-09T17:02:22.565" v="13" actId="1076"/>
          <ac:spMkLst>
            <pc:docMk/>
            <pc:sldMk cId="876993095" sldId="1687"/>
            <ac:spMk id="6" creationId="{89CE12C2-DEF6-8853-37B5-C210DD4A3699}"/>
          </ac:spMkLst>
        </pc:spChg>
        <pc:spChg chg="mod">
          <ac:chgData name="Mahajan, Divya" userId="2f68e696-4348-4512-ac43-85e783bc166e" providerId="ADAL" clId="{6BE4A475-88DA-EA49-9241-0E1B3228D7E9}" dt="2024-01-09T17:02:47.418" v="22" actId="1076"/>
          <ac:spMkLst>
            <pc:docMk/>
            <pc:sldMk cId="876993095" sldId="1687"/>
            <ac:spMk id="7" creationId="{31523ED4-59B4-2FDC-08C1-EE2FBF93C82C}"/>
          </ac:spMkLst>
        </pc:spChg>
        <pc:spChg chg="mod">
          <ac:chgData name="Mahajan, Divya" userId="2f68e696-4348-4512-ac43-85e783bc166e" providerId="ADAL" clId="{6BE4A475-88DA-EA49-9241-0E1B3228D7E9}" dt="2024-01-09T17:03:01.846" v="29" actId="1036"/>
          <ac:spMkLst>
            <pc:docMk/>
            <pc:sldMk cId="876993095" sldId="1687"/>
            <ac:spMk id="8" creationId="{B19A7792-8E82-B3D8-A425-450D9F209318}"/>
          </ac:spMkLst>
        </pc:spChg>
        <pc:spChg chg="mod">
          <ac:chgData name="Mahajan, Divya" userId="2f68e696-4348-4512-ac43-85e783bc166e" providerId="ADAL" clId="{6BE4A475-88DA-EA49-9241-0E1B3228D7E9}" dt="2024-01-09T17:02:54.631" v="24" actId="1076"/>
          <ac:spMkLst>
            <pc:docMk/>
            <pc:sldMk cId="876993095" sldId="1687"/>
            <ac:spMk id="14" creationId="{C0D09CD7-C2BE-CB64-0AEC-4F3668EB1D69}"/>
          </ac:spMkLst>
        </pc:spChg>
        <pc:spChg chg="mod">
          <ac:chgData name="Mahajan, Divya" userId="2f68e696-4348-4512-ac43-85e783bc166e" providerId="ADAL" clId="{6BE4A475-88DA-EA49-9241-0E1B3228D7E9}" dt="2024-01-09T17:05:04.938" v="65" actId="20577"/>
          <ac:spMkLst>
            <pc:docMk/>
            <pc:sldMk cId="876993095" sldId="1687"/>
            <ac:spMk id="17" creationId="{E154AE90-1928-F2E1-4463-4785A470245F}"/>
          </ac:spMkLst>
        </pc:spChg>
        <pc:picChg chg="mod">
          <ac:chgData name="Mahajan, Divya" userId="2f68e696-4348-4512-ac43-85e783bc166e" providerId="ADAL" clId="{6BE4A475-88DA-EA49-9241-0E1B3228D7E9}" dt="2024-01-09T17:02:25.562" v="15" actId="1076"/>
          <ac:picMkLst>
            <pc:docMk/>
            <pc:sldMk cId="876993095" sldId="1687"/>
            <ac:picMk id="13" creationId="{CD31C8FF-7757-738D-39F9-678C3442ACD9}"/>
          </ac:picMkLst>
        </pc:picChg>
        <pc:picChg chg="mod">
          <ac:chgData name="Mahajan, Divya" userId="2f68e696-4348-4512-ac43-85e783bc166e" providerId="ADAL" clId="{6BE4A475-88DA-EA49-9241-0E1B3228D7E9}" dt="2024-01-09T17:02:33.937" v="18" actId="1076"/>
          <ac:picMkLst>
            <pc:docMk/>
            <pc:sldMk cId="876993095" sldId="1687"/>
            <ac:picMk id="4098" creationId="{61A73175-1838-96B7-DE41-D1565177FCAF}"/>
          </ac:picMkLst>
        </pc:picChg>
      </pc:sldChg>
      <pc:sldChg chg="modSp">
        <pc:chgData name="Mahajan, Divya" userId="2f68e696-4348-4512-ac43-85e783bc166e" providerId="ADAL" clId="{6BE4A475-88DA-EA49-9241-0E1B3228D7E9}" dt="2024-01-09T17:06:31.433" v="83" actId="1036"/>
        <pc:sldMkLst>
          <pc:docMk/>
          <pc:sldMk cId="2173548430" sldId="2139"/>
        </pc:sldMkLst>
        <pc:picChg chg="mod">
          <ac:chgData name="Mahajan, Divya" userId="2f68e696-4348-4512-ac43-85e783bc166e" providerId="ADAL" clId="{6BE4A475-88DA-EA49-9241-0E1B3228D7E9}" dt="2024-01-09T17:06:31.433" v="83" actId="1036"/>
          <ac:picMkLst>
            <pc:docMk/>
            <pc:sldMk cId="2173548430" sldId="2139"/>
            <ac:picMk id="3074" creationId="{EBC92228-0AAD-BD26-7D03-F4273CC0BE9B}"/>
          </ac:picMkLst>
        </pc:picChg>
        <pc:picChg chg="mod">
          <ac:chgData name="Mahajan, Divya" userId="2f68e696-4348-4512-ac43-85e783bc166e" providerId="ADAL" clId="{6BE4A475-88DA-EA49-9241-0E1B3228D7E9}" dt="2024-01-09T17:06:28.097" v="77" actId="1036"/>
          <ac:picMkLst>
            <pc:docMk/>
            <pc:sldMk cId="2173548430" sldId="2139"/>
            <ac:picMk id="3078" creationId="{39642FFD-4025-E7C9-2A33-F1E72EF295FA}"/>
          </ac:picMkLst>
        </pc:picChg>
        <pc:picChg chg="mod">
          <ac:chgData name="Mahajan, Divya" userId="2f68e696-4348-4512-ac43-85e783bc166e" providerId="ADAL" clId="{6BE4A475-88DA-EA49-9241-0E1B3228D7E9}" dt="2024-01-09T17:06:31.433" v="83" actId="1036"/>
          <ac:picMkLst>
            <pc:docMk/>
            <pc:sldMk cId="2173548430" sldId="2139"/>
            <ac:picMk id="3080" creationId="{59BF3DD4-DBB9-B7AE-C79E-A6ACD60962E8}"/>
          </ac:picMkLst>
        </pc:picChg>
        <pc:picChg chg="mod">
          <ac:chgData name="Mahajan, Divya" userId="2f68e696-4348-4512-ac43-85e783bc166e" providerId="ADAL" clId="{6BE4A475-88DA-EA49-9241-0E1B3228D7E9}" dt="2024-01-09T17:06:28.097" v="77" actId="1036"/>
          <ac:picMkLst>
            <pc:docMk/>
            <pc:sldMk cId="2173548430" sldId="2139"/>
            <ac:picMk id="3082" creationId="{75F6ADED-8A32-5E18-DC07-D17BFBC5B55F}"/>
          </ac:picMkLst>
        </pc:picChg>
      </pc:sldChg>
      <pc:sldChg chg="modSp mod">
        <pc:chgData name="Mahajan, Divya" userId="2f68e696-4348-4512-ac43-85e783bc166e" providerId="ADAL" clId="{6BE4A475-88DA-EA49-9241-0E1B3228D7E9}" dt="2024-01-09T17:30:58.270" v="210" actId="20577"/>
        <pc:sldMkLst>
          <pc:docMk/>
          <pc:sldMk cId="3240201889" sldId="2144"/>
        </pc:sldMkLst>
        <pc:spChg chg="mod">
          <ac:chgData name="Mahajan, Divya" userId="2f68e696-4348-4512-ac43-85e783bc166e" providerId="ADAL" clId="{6BE4A475-88DA-EA49-9241-0E1B3228D7E9}" dt="2024-01-09T17:30:58.270" v="210" actId="20577"/>
          <ac:spMkLst>
            <pc:docMk/>
            <pc:sldMk cId="3240201889" sldId="2144"/>
            <ac:spMk id="6" creationId="{3517ED38-6806-B03C-37C6-A1C937AB5388}"/>
          </ac:spMkLst>
        </pc:spChg>
      </pc:sldChg>
      <pc:sldChg chg="modSp mod">
        <pc:chgData name="Mahajan, Divya" userId="2f68e696-4348-4512-ac43-85e783bc166e" providerId="ADAL" clId="{6BE4A475-88DA-EA49-9241-0E1B3228D7E9}" dt="2024-01-09T17:42:57.971" v="363" actId="20577"/>
        <pc:sldMkLst>
          <pc:docMk/>
          <pc:sldMk cId="420295868" sldId="2149"/>
        </pc:sldMkLst>
        <pc:spChg chg="mod">
          <ac:chgData name="Mahajan, Divya" userId="2f68e696-4348-4512-ac43-85e783bc166e" providerId="ADAL" clId="{6BE4A475-88DA-EA49-9241-0E1B3228D7E9}" dt="2024-01-09T17:42:57.971" v="363" actId="20577"/>
          <ac:spMkLst>
            <pc:docMk/>
            <pc:sldMk cId="420295868" sldId="2149"/>
            <ac:spMk id="4" creationId="{00000000-0000-0000-0000-000000000000}"/>
          </ac:spMkLst>
        </pc:spChg>
      </pc:sldChg>
      <pc:sldChg chg="modSp mod">
        <pc:chgData name="Mahajan, Divya" userId="2f68e696-4348-4512-ac43-85e783bc166e" providerId="ADAL" clId="{6BE4A475-88DA-EA49-9241-0E1B3228D7E9}" dt="2024-01-09T18:09:36.950" v="762" actId="1076"/>
        <pc:sldMkLst>
          <pc:docMk/>
          <pc:sldMk cId="3581697241" sldId="2153"/>
        </pc:sldMkLst>
        <pc:spChg chg="mod">
          <ac:chgData name="Mahajan, Divya" userId="2f68e696-4348-4512-ac43-85e783bc166e" providerId="ADAL" clId="{6BE4A475-88DA-EA49-9241-0E1B3228D7E9}" dt="2024-01-09T18:09:36.950" v="762" actId="1076"/>
          <ac:spMkLst>
            <pc:docMk/>
            <pc:sldMk cId="3581697241" sldId="2153"/>
            <ac:spMk id="7" creationId="{827644F3-E40C-1133-940D-21807C9BC8C3}"/>
          </ac:spMkLst>
        </pc:spChg>
      </pc:sldChg>
      <pc:sldChg chg="modSp mod">
        <pc:chgData name="Mahajan, Divya" userId="2f68e696-4348-4512-ac43-85e783bc166e" providerId="ADAL" clId="{6BE4A475-88DA-EA49-9241-0E1B3228D7E9}" dt="2024-01-09T17:32:10.559" v="214" actId="20577"/>
        <pc:sldMkLst>
          <pc:docMk/>
          <pc:sldMk cId="1166561088" sldId="2154"/>
        </pc:sldMkLst>
        <pc:spChg chg="mod">
          <ac:chgData name="Mahajan, Divya" userId="2f68e696-4348-4512-ac43-85e783bc166e" providerId="ADAL" clId="{6BE4A475-88DA-EA49-9241-0E1B3228D7E9}" dt="2024-01-09T17:32:10.559" v="214" actId="20577"/>
          <ac:spMkLst>
            <pc:docMk/>
            <pc:sldMk cId="1166561088" sldId="2154"/>
            <ac:spMk id="7" creationId="{2EC8040B-39AC-0E14-CE74-7867C4F067FC}"/>
          </ac:spMkLst>
        </pc:spChg>
      </pc:sldChg>
      <pc:sldChg chg="add">
        <pc:chgData name="Mahajan, Divya" userId="2f68e696-4348-4512-ac43-85e783bc166e" providerId="ADAL" clId="{6BE4A475-88DA-EA49-9241-0E1B3228D7E9}" dt="2024-01-09T17:55:22.052" v="398"/>
        <pc:sldMkLst>
          <pc:docMk/>
          <pc:sldMk cId="430751045" sldId="2158"/>
        </pc:sldMkLst>
      </pc:sldChg>
      <pc:sldChg chg="addSp delSp modSp add mod delAnim modAnim">
        <pc:chgData name="Mahajan, Divya" userId="2f68e696-4348-4512-ac43-85e783bc166e" providerId="ADAL" clId="{6BE4A475-88DA-EA49-9241-0E1B3228D7E9}" dt="2024-01-09T18:04:37.244" v="741"/>
        <pc:sldMkLst>
          <pc:docMk/>
          <pc:sldMk cId="2623346125" sldId="2159"/>
        </pc:sldMkLst>
        <pc:spChg chg="add mod">
          <ac:chgData name="Mahajan, Divya" userId="2f68e696-4348-4512-ac43-85e783bc166e" providerId="ADAL" clId="{6BE4A475-88DA-EA49-9241-0E1B3228D7E9}" dt="2024-01-09T18:04:26.866" v="739" actId="20577"/>
          <ac:spMkLst>
            <pc:docMk/>
            <pc:sldMk cId="2623346125" sldId="2159"/>
            <ac:spMk id="3" creationId="{B4F145E4-B326-BF54-E4EB-E8C4248DC899}"/>
          </ac:spMkLst>
        </pc:spChg>
        <pc:spChg chg="mod">
          <ac:chgData name="Mahajan, Divya" userId="2f68e696-4348-4512-ac43-85e783bc166e" providerId="ADAL" clId="{6BE4A475-88DA-EA49-9241-0E1B3228D7E9}" dt="2024-01-09T18:00:32.272" v="650" actId="20577"/>
          <ac:spMkLst>
            <pc:docMk/>
            <pc:sldMk cId="2623346125" sldId="2159"/>
            <ac:spMk id="4" creationId="{6F794B54-B469-CEC6-0DDB-E298FB6BF274}"/>
          </ac:spMkLst>
        </pc:spChg>
        <pc:spChg chg="del">
          <ac:chgData name="Mahajan, Divya" userId="2f68e696-4348-4512-ac43-85e783bc166e" providerId="ADAL" clId="{6BE4A475-88DA-EA49-9241-0E1B3228D7E9}" dt="2024-01-09T18:00:34.608" v="651" actId="478"/>
          <ac:spMkLst>
            <pc:docMk/>
            <pc:sldMk cId="2623346125" sldId="2159"/>
            <ac:spMk id="5" creationId="{593DEE64-9CA3-64E7-F34E-9F6B4E78CE64}"/>
          </ac:spMkLst>
        </pc:spChg>
        <pc:spChg chg="add mod">
          <ac:chgData name="Mahajan, Divya" userId="2f68e696-4348-4512-ac43-85e783bc166e" providerId="ADAL" clId="{6BE4A475-88DA-EA49-9241-0E1B3228D7E9}" dt="2024-01-09T18:04:24.075" v="738" actId="20577"/>
          <ac:spMkLst>
            <pc:docMk/>
            <pc:sldMk cId="2623346125" sldId="2159"/>
            <ac:spMk id="6" creationId="{F85047C9-F854-7DEB-125C-8E9AF51B3E57}"/>
          </ac:spMkLst>
        </pc:spChg>
        <pc:picChg chg="add mod">
          <ac:chgData name="Mahajan, Divya" userId="2f68e696-4348-4512-ac43-85e783bc166e" providerId="ADAL" clId="{6BE4A475-88DA-EA49-9241-0E1B3228D7E9}" dt="2024-01-09T18:02:49.973" v="716" actId="14100"/>
          <ac:picMkLst>
            <pc:docMk/>
            <pc:sldMk cId="2623346125" sldId="2159"/>
            <ac:picMk id="1026" creationId="{7ED59C5F-470E-C3CA-0FD6-258E12B39379}"/>
          </ac:picMkLst>
        </pc:picChg>
        <pc:picChg chg="add mod">
          <ac:chgData name="Mahajan, Divya" userId="2f68e696-4348-4512-ac43-85e783bc166e" providerId="ADAL" clId="{6BE4A475-88DA-EA49-9241-0E1B3228D7E9}" dt="2024-01-09T18:04:13.504" v="725" actId="1076"/>
          <ac:picMkLst>
            <pc:docMk/>
            <pc:sldMk cId="2623346125" sldId="2159"/>
            <ac:picMk id="1028" creationId="{C0D7D2F5-D716-219B-C57E-A69211ABE875}"/>
          </ac:picMkLst>
        </pc:picChg>
      </pc:sldChg>
    </pc:docChg>
  </pc:docChgLst>
  <pc:docChgLst>
    <pc:chgData name="Raj, Ritik" userId="S::rraj67@gatech.edu::866f393e-01ed-4905-8c72-f5983f917fa8" providerId="AD" clId="Web-{97EB2F4C-176F-4FF9-7508-988864EF6F7E}"/>
    <pc:docChg chg="modSld">
      <pc:chgData name="Raj, Ritik" userId="S::rraj67@gatech.edu::866f393e-01ed-4905-8c72-f5983f917fa8" providerId="AD" clId="Web-{97EB2F4C-176F-4FF9-7508-988864EF6F7E}" dt="2024-01-07T19:02:13.248" v="33" actId="20577"/>
      <pc:docMkLst>
        <pc:docMk/>
      </pc:docMkLst>
      <pc:sldChg chg="modSp">
        <pc:chgData name="Raj, Ritik" userId="S::rraj67@gatech.edu::866f393e-01ed-4905-8c72-f5983f917fa8" providerId="AD" clId="Web-{97EB2F4C-176F-4FF9-7508-988864EF6F7E}" dt="2024-01-07T19:02:13.248" v="33" actId="20577"/>
        <pc:sldMkLst>
          <pc:docMk/>
          <pc:sldMk cId="1858373848" sldId="869"/>
        </pc:sldMkLst>
        <pc:spChg chg="mod">
          <ac:chgData name="Raj, Ritik" userId="S::rraj67@gatech.edu::866f393e-01ed-4905-8c72-f5983f917fa8" providerId="AD" clId="Web-{97EB2F4C-176F-4FF9-7508-988864EF6F7E}" dt="2024-01-07T19:02:13.248" v="33" actId="20577"/>
          <ac:spMkLst>
            <pc:docMk/>
            <pc:sldMk cId="1858373848" sldId="869"/>
            <ac:spMk id="6" creationId="{95AEA5F7-4F64-4DE3-73A0-51E6D9D1D30A}"/>
          </ac:spMkLst>
        </pc:spChg>
      </pc:sldChg>
    </pc:docChg>
  </pc:docChgLst>
  <pc:docChgLst>
    <pc:chgData name="Mahajan, Divya" userId="S::dmahajan7@gatech.edu::2f68e696-4348-4512-ac43-85e783bc166e" providerId="AD" clId="Web-{4CF142E5-7670-53B5-45D2-A89E356C2A29}"/>
    <pc:docChg chg="modSld">
      <pc:chgData name="Mahajan, Divya" userId="S::dmahajan7@gatech.edu::2f68e696-4348-4512-ac43-85e783bc166e" providerId="AD" clId="Web-{4CF142E5-7670-53B5-45D2-A89E356C2A29}" dt="2024-01-03T03:00:17.808" v="11" actId="20577"/>
      <pc:docMkLst>
        <pc:docMk/>
      </pc:docMkLst>
      <pc:sldChg chg="modSp">
        <pc:chgData name="Mahajan, Divya" userId="S::dmahajan7@gatech.edu::2f68e696-4348-4512-ac43-85e783bc166e" providerId="AD" clId="Web-{4CF142E5-7670-53B5-45D2-A89E356C2A29}" dt="2024-01-03T03:00:17.808" v="11" actId="20577"/>
        <pc:sldMkLst>
          <pc:docMk/>
          <pc:sldMk cId="2724052884" sldId="279"/>
        </pc:sldMkLst>
        <pc:spChg chg="mod">
          <ac:chgData name="Mahajan, Divya" userId="S::dmahajan7@gatech.edu::2f68e696-4348-4512-ac43-85e783bc166e" providerId="AD" clId="Web-{4CF142E5-7670-53B5-45D2-A89E356C2A29}" dt="2024-01-03T03:00:17.808" v="11" actId="20577"/>
          <ac:spMkLst>
            <pc:docMk/>
            <pc:sldMk cId="2724052884" sldId="279"/>
            <ac:spMk id="4" creationId="{88C61021-43BE-6321-063C-E11195E7B4AC}"/>
          </ac:spMkLst>
        </pc:spChg>
      </pc:sldChg>
    </pc:docChg>
  </pc:docChgLst>
  <pc:docChgLst>
    <pc:chgData name="Raj, Ritik" userId="S::rraj67@gatech.edu::866f393e-01ed-4905-8c72-f5983f917fa8" providerId="AD" clId="Web-{DF785FCA-79B4-9716-CD78-422C83B77DCB}"/>
    <pc:docChg chg="modSld">
      <pc:chgData name="Raj, Ritik" userId="S::rraj67@gatech.edu::866f393e-01ed-4905-8c72-f5983f917fa8" providerId="AD" clId="Web-{DF785FCA-79B4-9716-CD78-422C83B77DCB}" dt="2024-01-06T03:42:48.224" v="48" actId="1076"/>
      <pc:docMkLst>
        <pc:docMk/>
      </pc:docMkLst>
      <pc:sldChg chg="modSp">
        <pc:chgData name="Raj, Ritik" userId="S::rraj67@gatech.edu::866f393e-01ed-4905-8c72-f5983f917fa8" providerId="AD" clId="Web-{DF785FCA-79B4-9716-CD78-422C83B77DCB}" dt="2024-01-06T03:42:48.224" v="48" actId="1076"/>
        <pc:sldMkLst>
          <pc:docMk/>
          <pc:sldMk cId="1858373848" sldId="869"/>
        </pc:sldMkLst>
        <pc:spChg chg="mod">
          <ac:chgData name="Raj, Ritik" userId="S::rraj67@gatech.edu::866f393e-01ed-4905-8c72-f5983f917fa8" providerId="AD" clId="Web-{DF785FCA-79B4-9716-CD78-422C83B77DCB}" dt="2024-01-06T03:42:48.224" v="48" actId="1076"/>
          <ac:spMkLst>
            <pc:docMk/>
            <pc:sldMk cId="1858373848" sldId="869"/>
            <ac:spMk id="6" creationId="{95AEA5F7-4F64-4DE3-73A0-51E6D9D1D30A}"/>
          </ac:spMkLst>
        </pc:spChg>
      </pc:sldChg>
    </pc:docChg>
  </pc:docChgLst>
  <pc:docChgLst>
    <pc:chgData name="Mahajan, Divya" userId="S::dmahajan7@gatech.edu::2f68e696-4348-4512-ac43-85e783bc166e" providerId="AD" clId="Web-{5D0C055C-56B6-19C6-AEB2-CEC26D81C99A}"/>
    <pc:docChg chg="addSld delSld modSld">
      <pc:chgData name="Mahajan, Divya" userId="S::dmahajan7@gatech.edu::2f68e696-4348-4512-ac43-85e783bc166e" providerId="AD" clId="Web-{5D0C055C-56B6-19C6-AEB2-CEC26D81C99A}" dt="2023-11-29T19:03:37.973" v="10" actId="20577"/>
      <pc:docMkLst>
        <pc:docMk/>
      </pc:docMkLst>
      <pc:sldChg chg="modSp">
        <pc:chgData name="Mahajan, Divya" userId="S::dmahajan7@gatech.edu::2f68e696-4348-4512-ac43-85e783bc166e" providerId="AD" clId="Web-{5D0C055C-56B6-19C6-AEB2-CEC26D81C99A}" dt="2023-11-29T19:03:37.973" v="10" actId="20577"/>
        <pc:sldMkLst>
          <pc:docMk/>
          <pc:sldMk cId="3145379217" sldId="308"/>
        </pc:sldMkLst>
        <pc:spChg chg="mod">
          <ac:chgData name="Mahajan, Divya" userId="S::dmahajan7@gatech.edu::2f68e696-4348-4512-ac43-85e783bc166e" providerId="AD" clId="Web-{5D0C055C-56B6-19C6-AEB2-CEC26D81C99A}" dt="2023-11-29T19:03:37.973" v="10" actId="20577"/>
          <ac:spMkLst>
            <pc:docMk/>
            <pc:sldMk cId="3145379217" sldId="308"/>
            <ac:spMk id="2" creationId="{C3B86D15-F767-04EA-6B75-7E3D3D3BDC20}"/>
          </ac:spMkLst>
        </pc:spChg>
      </pc:sldChg>
      <pc:sldChg chg="modSp add del">
        <pc:chgData name="Mahajan, Divya" userId="S::dmahajan7@gatech.edu::2f68e696-4348-4512-ac43-85e783bc166e" providerId="AD" clId="Web-{5D0C055C-56B6-19C6-AEB2-CEC26D81C99A}" dt="2023-11-29T19:03:08.972" v="4"/>
        <pc:sldMkLst>
          <pc:docMk/>
          <pc:sldMk cId="1387771691" sldId="310"/>
        </pc:sldMkLst>
        <pc:spChg chg="mod">
          <ac:chgData name="Mahajan, Divya" userId="S::dmahajan7@gatech.edu::2f68e696-4348-4512-ac43-85e783bc166e" providerId="AD" clId="Web-{5D0C055C-56B6-19C6-AEB2-CEC26D81C99A}" dt="2023-11-29T19:02:58.222" v="2" actId="20577"/>
          <ac:spMkLst>
            <pc:docMk/>
            <pc:sldMk cId="1387771691" sldId="310"/>
            <ac:spMk id="2" creationId="{C3B86D15-F767-04EA-6B75-7E3D3D3BDC20}"/>
          </ac:spMkLst>
        </pc:spChg>
      </pc:sldChg>
    </pc:docChg>
  </pc:docChgLst>
  <pc:docChgLst>
    <pc:chgData name="Bambhaniya, Abhimanyu Rajeshkumar" userId="S::abambhaniya3@gatech.edu::cc46fc92-112d-403e-9729-574e4311294f" providerId="AD" clId="Web-{70443568-6D31-7DF6-F1CB-FF911101061D}"/>
    <pc:docChg chg="modSld">
      <pc:chgData name="Bambhaniya, Abhimanyu Rajeshkumar" userId="S::abambhaniya3@gatech.edu::cc46fc92-112d-403e-9729-574e4311294f" providerId="AD" clId="Web-{70443568-6D31-7DF6-F1CB-FF911101061D}" dt="2024-01-06T04:43:04.464" v="68" actId="20577"/>
      <pc:docMkLst>
        <pc:docMk/>
      </pc:docMkLst>
      <pc:sldChg chg="addSp delSp modSp mod modClrScheme chgLayout">
        <pc:chgData name="Bambhaniya, Abhimanyu Rajeshkumar" userId="S::abambhaniya3@gatech.edu::cc46fc92-112d-403e-9729-574e4311294f" providerId="AD" clId="Web-{70443568-6D31-7DF6-F1CB-FF911101061D}" dt="2024-01-06T04:35:08.887" v="54" actId="14100"/>
        <pc:sldMkLst>
          <pc:docMk/>
          <pc:sldMk cId="1858373848" sldId="869"/>
        </pc:sldMkLst>
        <pc:spChg chg="add del mod ord">
          <ac:chgData name="Bambhaniya, Abhimanyu Rajeshkumar" userId="S::abambhaniya3@gatech.edu::cc46fc92-112d-403e-9729-574e4311294f" providerId="AD" clId="Web-{70443568-6D31-7DF6-F1CB-FF911101061D}" dt="2024-01-06T04:33:20.383" v="1"/>
          <ac:spMkLst>
            <pc:docMk/>
            <pc:sldMk cId="1858373848" sldId="869"/>
            <ac:spMk id="2" creationId="{7C8828D5-9780-4672-45D5-11B75318BC68}"/>
          </ac:spMkLst>
        </pc:spChg>
        <pc:spChg chg="mod ord">
          <ac:chgData name="Bambhaniya, Abhimanyu Rajeshkumar" userId="S::abambhaniya3@gatech.edu::cc46fc92-112d-403e-9729-574e4311294f" providerId="AD" clId="Web-{70443568-6D31-7DF6-F1CB-FF911101061D}" dt="2024-01-06T04:33:20.383" v="1"/>
          <ac:spMkLst>
            <pc:docMk/>
            <pc:sldMk cId="1858373848" sldId="869"/>
            <ac:spMk id="3" creationId="{B9440CB7-1E29-9893-FCEB-9947FCBE1484}"/>
          </ac:spMkLst>
        </pc:spChg>
        <pc:spChg chg="mod ord">
          <ac:chgData name="Bambhaniya, Abhimanyu Rajeshkumar" userId="S::abambhaniya3@gatech.edu::cc46fc92-112d-403e-9729-574e4311294f" providerId="AD" clId="Web-{70443568-6D31-7DF6-F1CB-FF911101061D}" dt="2024-01-06T04:33:20.383" v="1"/>
          <ac:spMkLst>
            <pc:docMk/>
            <pc:sldMk cId="1858373848" sldId="869"/>
            <ac:spMk id="4" creationId="{95C0C6E0-8B4D-B2F4-055D-711B4387A6E8}"/>
          </ac:spMkLst>
        </pc:spChg>
        <pc:spChg chg="add mod">
          <ac:chgData name="Bambhaniya, Abhimanyu Rajeshkumar" userId="S::abambhaniya3@gatech.edu::cc46fc92-112d-403e-9729-574e4311294f" providerId="AD" clId="Web-{70443568-6D31-7DF6-F1CB-FF911101061D}" dt="2024-01-06T04:35:08.887" v="54" actId="14100"/>
          <ac:spMkLst>
            <pc:docMk/>
            <pc:sldMk cId="1858373848" sldId="869"/>
            <ac:spMk id="9" creationId="{FDF60F8A-2EE7-CB16-DF95-6823B8F07448}"/>
          </ac:spMkLst>
        </pc:spChg>
        <pc:picChg chg="mod ord">
          <ac:chgData name="Bambhaniya, Abhimanyu Rajeshkumar" userId="S::abambhaniya3@gatech.edu::cc46fc92-112d-403e-9729-574e4311294f" providerId="AD" clId="Web-{70443568-6D31-7DF6-F1CB-FF911101061D}" dt="2024-01-06T04:33:20.383" v="1"/>
          <ac:picMkLst>
            <pc:docMk/>
            <pc:sldMk cId="1858373848" sldId="869"/>
            <ac:picMk id="5" creationId="{1A53C1C4-9662-B5CC-3C95-FD527217C866}"/>
          </ac:picMkLst>
        </pc:picChg>
        <pc:picChg chg="add mod">
          <ac:chgData name="Bambhaniya, Abhimanyu Rajeshkumar" userId="S::abambhaniya3@gatech.edu::cc46fc92-112d-403e-9729-574e4311294f" providerId="AD" clId="Web-{70443568-6D31-7DF6-F1CB-FF911101061D}" dt="2024-01-06T04:34:06.572" v="8"/>
          <ac:picMkLst>
            <pc:docMk/>
            <pc:sldMk cId="1858373848" sldId="869"/>
            <ac:picMk id="8" creationId="{E2EC7269-1589-EBDF-FD92-36371E94AFF9}"/>
          </ac:picMkLst>
        </pc:picChg>
      </pc:sldChg>
      <pc:sldChg chg="modSp">
        <pc:chgData name="Bambhaniya, Abhimanyu Rajeshkumar" userId="S::abambhaniya3@gatech.edu::cc46fc92-112d-403e-9729-574e4311294f" providerId="AD" clId="Web-{70443568-6D31-7DF6-F1CB-FF911101061D}" dt="2024-01-06T04:43:04.464" v="68" actId="20577"/>
        <pc:sldMkLst>
          <pc:docMk/>
          <pc:sldMk cId="680061965" sldId="897"/>
        </pc:sldMkLst>
        <pc:spChg chg="mod">
          <ac:chgData name="Bambhaniya, Abhimanyu Rajeshkumar" userId="S::abambhaniya3@gatech.edu::cc46fc92-112d-403e-9729-574e4311294f" providerId="AD" clId="Web-{70443568-6D31-7DF6-F1CB-FF911101061D}" dt="2024-01-06T04:43:04.464" v="68" actId="20577"/>
          <ac:spMkLst>
            <pc:docMk/>
            <pc:sldMk cId="680061965" sldId="897"/>
            <ac:spMk id="3" creationId="{00000000-0000-0000-0000-000000000000}"/>
          </ac:spMkLst>
        </pc:spChg>
      </pc:sldChg>
    </pc:docChg>
  </pc:docChgLst>
  <pc:docChgLst>
    <pc:chgData name="Mahajan, Divya" userId="2f68e696-4348-4512-ac43-85e783bc166e" providerId="ADAL" clId="{A920E4A5-3C66-5146-844A-AF8B05B1B00B}"/>
    <pc:docChg chg="undo custSel addSld delSld modSld sldOrd">
      <pc:chgData name="Mahajan, Divya" userId="2f68e696-4348-4512-ac43-85e783bc166e" providerId="ADAL" clId="{A920E4A5-3C66-5146-844A-AF8B05B1B00B}" dt="2024-01-09T20:55:03.115" v="6564"/>
      <pc:docMkLst>
        <pc:docMk/>
      </pc:docMkLst>
      <pc:sldChg chg="addSp modSp add mod ord modNotesTx">
        <pc:chgData name="Mahajan, Divya" userId="2f68e696-4348-4512-ac43-85e783bc166e" providerId="ADAL" clId="{A920E4A5-3C66-5146-844A-AF8B05B1B00B}" dt="2024-01-08T05:11:41.046" v="4450" actId="313"/>
        <pc:sldMkLst>
          <pc:docMk/>
          <pc:sldMk cId="307118243" sldId="277"/>
        </pc:sldMkLst>
        <pc:spChg chg="add mod">
          <ac:chgData name="Mahajan, Divya" userId="2f68e696-4348-4512-ac43-85e783bc166e" providerId="ADAL" clId="{A920E4A5-3C66-5146-844A-AF8B05B1B00B}" dt="2024-01-04T19:23:40.168" v="3149"/>
          <ac:spMkLst>
            <pc:docMk/>
            <pc:sldMk cId="307118243" sldId="277"/>
            <ac:spMk id="4" creationId="{A561A760-CFC7-D8FC-203A-A5B9FEC01ECF}"/>
          </ac:spMkLst>
        </pc:spChg>
        <pc:spChg chg="mod">
          <ac:chgData name="Mahajan, Divya" userId="2f68e696-4348-4512-ac43-85e783bc166e" providerId="ADAL" clId="{A920E4A5-3C66-5146-844A-AF8B05B1B00B}" dt="2024-01-08T02:37:06.604" v="4180" actId="1076"/>
          <ac:spMkLst>
            <pc:docMk/>
            <pc:sldMk cId="307118243" sldId="277"/>
            <ac:spMk id="10" creationId="{00000000-0000-0000-0000-000000000000}"/>
          </ac:spMkLst>
        </pc:spChg>
      </pc:sldChg>
      <pc:sldChg chg="addSp modSp mod">
        <pc:chgData name="Mahajan, Divya" userId="2f68e696-4348-4512-ac43-85e783bc166e" providerId="ADAL" clId="{A920E4A5-3C66-5146-844A-AF8B05B1B00B}" dt="2024-01-07T18:30:48.989" v="4041" actId="14100"/>
        <pc:sldMkLst>
          <pc:docMk/>
          <pc:sldMk cId="2724052884" sldId="279"/>
        </pc:sldMkLst>
        <pc:spChg chg="mod">
          <ac:chgData name="Mahajan, Divya" userId="2f68e696-4348-4512-ac43-85e783bc166e" providerId="ADAL" clId="{A920E4A5-3C66-5146-844A-AF8B05B1B00B}" dt="2024-01-07T18:30:48.989" v="4041" actId="14100"/>
          <ac:spMkLst>
            <pc:docMk/>
            <pc:sldMk cId="2724052884" sldId="279"/>
            <ac:spMk id="2" creationId="{88B98A02-B3C7-8A20-70BE-F693F8298621}"/>
          </ac:spMkLst>
        </pc:spChg>
        <pc:spChg chg="add mod">
          <ac:chgData name="Mahajan, Divya" userId="2f68e696-4348-4512-ac43-85e783bc166e" providerId="ADAL" clId="{A920E4A5-3C66-5146-844A-AF8B05B1B00B}" dt="2024-01-03T19:40:57.792" v="172" actId="1076"/>
          <ac:spMkLst>
            <pc:docMk/>
            <pc:sldMk cId="2724052884" sldId="279"/>
            <ac:spMk id="3" creationId="{5DEC68B4-0591-D020-4AD3-2017F8105DD6}"/>
          </ac:spMkLst>
        </pc:spChg>
        <pc:spChg chg="mod">
          <ac:chgData name="Mahajan, Divya" userId="2f68e696-4348-4512-ac43-85e783bc166e" providerId="ADAL" clId="{A920E4A5-3C66-5146-844A-AF8B05B1B00B}" dt="2024-01-04T00:22:42.786" v="1607" actId="20577"/>
          <ac:spMkLst>
            <pc:docMk/>
            <pc:sldMk cId="2724052884" sldId="279"/>
            <ac:spMk id="4" creationId="{88C61021-43BE-6321-063C-E11195E7B4AC}"/>
          </ac:spMkLst>
        </pc:spChg>
      </pc:sldChg>
      <pc:sldChg chg="addSp modSp mod">
        <pc:chgData name="Mahajan, Divya" userId="2f68e696-4348-4512-ac43-85e783bc166e" providerId="ADAL" clId="{A920E4A5-3C66-5146-844A-AF8B05B1B00B}" dt="2024-01-07T18:30:55.619" v="4045" actId="403"/>
        <pc:sldMkLst>
          <pc:docMk/>
          <pc:sldMk cId="820753421" sldId="280"/>
        </pc:sldMkLst>
        <pc:spChg chg="mod">
          <ac:chgData name="Mahajan, Divya" userId="2f68e696-4348-4512-ac43-85e783bc166e" providerId="ADAL" clId="{A920E4A5-3C66-5146-844A-AF8B05B1B00B}" dt="2024-01-04T01:34:11.851" v="2534" actId="20577"/>
          <ac:spMkLst>
            <pc:docMk/>
            <pc:sldMk cId="820753421" sldId="280"/>
            <ac:spMk id="2" creationId="{C3B86D15-F767-04EA-6B75-7E3D3D3BDC20}"/>
          </ac:spMkLst>
        </pc:spChg>
        <pc:spChg chg="mod">
          <ac:chgData name="Mahajan, Divya" userId="2f68e696-4348-4512-ac43-85e783bc166e" providerId="ADAL" clId="{A920E4A5-3C66-5146-844A-AF8B05B1B00B}" dt="2024-01-07T18:30:55.619" v="4045" actId="403"/>
          <ac:spMkLst>
            <pc:docMk/>
            <pc:sldMk cId="820753421" sldId="280"/>
            <ac:spMk id="3" creationId="{B9440CB7-1E29-9893-FCEB-9947FCBE1484}"/>
          </ac:spMkLst>
        </pc:spChg>
        <pc:spChg chg="add mod">
          <ac:chgData name="Mahajan, Divya" userId="2f68e696-4348-4512-ac43-85e783bc166e" providerId="ADAL" clId="{A920E4A5-3C66-5146-844A-AF8B05B1B00B}" dt="2024-01-03T19:41:04.267" v="173"/>
          <ac:spMkLst>
            <pc:docMk/>
            <pc:sldMk cId="820753421" sldId="280"/>
            <ac:spMk id="4" creationId="{B3D6B165-4991-F6F9-4BC9-2CE0266DF46D}"/>
          </ac:spMkLst>
        </pc:spChg>
      </pc:sldChg>
      <pc:sldChg chg="addSp modSp mod">
        <pc:chgData name="Mahajan, Divya" userId="2f68e696-4348-4512-ac43-85e783bc166e" providerId="ADAL" clId="{A920E4A5-3C66-5146-844A-AF8B05B1B00B}" dt="2024-01-07T18:31:26.552" v="4055" actId="113"/>
        <pc:sldMkLst>
          <pc:docMk/>
          <pc:sldMk cId="3145379217" sldId="308"/>
        </pc:sldMkLst>
        <pc:spChg chg="mod">
          <ac:chgData name="Mahajan, Divya" userId="2f68e696-4348-4512-ac43-85e783bc166e" providerId="ADAL" clId="{A920E4A5-3C66-5146-844A-AF8B05B1B00B}" dt="2024-01-05T04:36:20.923" v="3867" actId="20577"/>
          <ac:spMkLst>
            <pc:docMk/>
            <pc:sldMk cId="3145379217" sldId="308"/>
            <ac:spMk id="2" creationId="{C3B86D15-F767-04EA-6B75-7E3D3D3BDC20}"/>
          </ac:spMkLst>
        </pc:spChg>
        <pc:spChg chg="mod">
          <ac:chgData name="Mahajan, Divya" userId="2f68e696-4348-4512-ac43-85e783bc166e" providerId="ADAL" clId="{A920E4A5-3C66-5146-844A-AF8B05B1B00B}" dt="2024-01-07T18:31:26.552" v="4055" actId="113"/>
          <ac:spMkLst>
            <pc:docMk/>
            <pc:sldMk cId="3145379217" sldId="308"/>
            <ac:spMk id="3" creationId="{B9440CB7-1E29-9893-FCEB-9947FCBE1484}"/>
          </ac:spMkLst>
        </pc:spChg>
        <pc:spChg chg="add mod">
          <ac:chgData name="Mahajan, Divya" userId="2f68e696-4348-4512-ac43-85e783bc166e" providerId="ADAL" clId="{A920E4A5-3C66-5146-844A-AF8B05B1B00B}" dt="2024-01-03T19:41:15.021" v="181"/>
          <ac:spMkLst>
            <pc:docMk/>
            <pc:sldMk cId="3145379217" sldId="308"/>
            <ac:spMk id="4" creationId="{95C0C6E0-8B4D-B2F4-055D-711B4387A6E8}"/>
          </ac:spMkLst>
        </pc:spChg>
      </pc:sldChg>
      <pc:sldChg chg="addSp delSp modSp mod">
        <pc:chgData name="Mahajan, Divya" userId="2f68e696-4348-4512-ac43-85e783bc166e" providerId="ADAL" clId="{A920E4A5-3C66-5146-844A-AF8B05B1B00B}" dt="2024-01-07T18:30:59.119" v="4047" actId="478"/>
        <pc:sldMkLst>
          <pc:docMk/>
          <pc:sldMk cId="4216884878" sldId="309"/>
        </pc:sldMkLst>
        <pc:spChg chg="add mod">
          <ac:chgData name="Mahajan, Divya" userId="2f68e696-4348-4512-ac43-85e783bc166e" providerId="ADAL" clId="{A920E4A5-3C66-5146-844A-AF8B05B1B00B}" dt="2024-01-03T19:41:05.705" v="174"/>
          <ac:spMkLst>
            <pc:docMk/>
            <pc:sldMk cId="4216884878" sldId="309"/>
            <ac:spMk id="3" creationId="{E7FDB842-C215-6A26-33A4-4B76B9312A1B}"/>
          </ac:spMkLst>
        </pc:spChg>
        <pc:spChg chg="del mod">
          <ac:chgData name="Mahajan, Divya" userId="2f68e696-4348-4512-ac43-85e783bc166e" providerId="ADAL" clId="{A920E4A5-3C66-5146-844A-AF8B05B1B00B}" dt="2024-01-07T18:30:59.119" v="4047" actId="478"/>
          <ac:spMkLst>
            <pc:docMk/>
            <pc:sldMk cId="4216884878" sldId="309"/>
            <ac:spMk id="5" creationId="{939A4912-B276-C4BE-F945-554BA5D84198}"/>
          </ac:spMkLst>
        </pc:spChg>
      </pc:sldChg>
      <pc:sldChg chg="add del">
        <pc:chgData name="Mahajan, Divya" userId="2f68e696-4348-4512-ac43-85e783bc166e" providerId="ADAL" clId="{A920E4A5-3C66-5146-844A-AF8B05B1B00B}" dt="2024-01-08T02:42:01.825" v="4210" actId="2696"/>
        <pc:sldMkLst>
          <pc:docMk/>
          <pc:sldMk cId="1000881613" sldId="311"/>
        </pc:sldMkLst>
      </pc:sldChg>
      <pc:sldChg chg="addSp modSp del mod">
        <pc:chgData name="Mahajan, Divya" userId="2f68e696-4348-4512-ac43-85e783bc166e" providerId="ADAL" clId="{A920E4A5-3C66-5146-844A-AF8B05B1B00B}" dt="2024-01-08T02:41:34.190" v="4208" actId="2696"/>
        <pc:sldMkLst>
          <pc:docMk/>
          <pc:sldMk cId="3001972036" sldId="311"/>
        </pc:sldMkLst>
        <pc:spChg chg="add mod">
          <ac:chgData name="Mahajan, Divya" userId="2f68e696-4348-4512-ac43-85e783bc166e" providerId="ADAL" clId="{A920E4A5-3C66-5146-844A-AF8B05B1B00B}" dt="2024-01-03T19:41:12.550" v="179"/>
          <ac:spMkLst>
            <pc:docMk/>
            <pc:sldMk cId="3001972036" sldId="311"/>
            <ac:spMk id="3" creationId="{B85AFA29-7351-DC20-B1AC-7F63E2171752}"/>
          </ac:spMkLst>
        </pc:spChg>
        <pc:spChg chg="mod">
          <ac:chgData name="Mahajan, Divya" userId="2f68e696-4348-4512-ac43-85e783bc166e" providerId="ADAL" clId="{A920E4A5-3C66-5146-844A-AF8B05B1B00B}" dt="2024-01-07T18:31:15.252" v="4049" actId="113"/>
          <ac:spMkLst>
            <pc:docMk/>
            <pc:sldMk cId="3001972036" sldId="311"/>
            <ac:spMk id="5" creationId="{939A4912-B276-C4BE-F945-554BA5D84198}"/>
          </ac:spMkLst>
        </pc:spChg>
        <pc:inkChg chg="mod">
          <ac:chgData name="Mahajan, Divya" userId="2f68e696-4348-4512-ac43-85e783bc166e" providerId="ADAL" clId="{A920E4A5-3C66-5146-844A-AF8B05B1B00B}" dt="2024-01-05T04:35:31.244" v="3864" actId="1037"/>
          <ac:inkMkLst>
            <pc:docMk/>
            <pc:sldMk cId="3001972036" sldId="311"/>
            <ac:inkMk id="13" creationId="{C326FCE8-620D-6220-8DC3-72833B1D81BC}"/>
          </ac:inkMkLst>
        </pc:inkChg>
      </pc:sldChg>
      <pc:sldChg chg="add">
        <pc:chgData name="Mahajan, Divya" userId="2f68e696-4348-4512-ac43-85e783bc166e" providerId="ADAL" clId="{A920E4A5-3C66-5146-844A-AF8B05B1B00B}" dt="2024-01-08T02:42:03.418" v="4211"/>
        <pc:sldMkLst>
          <pc:docMk/>
          <pc:sldMk cId="4185344778" sldId="311"/>
        </pc:sldMkLst>
      </pc:sldChg>
      <pc:sldChg chg="add">
        <pc:chgData name="Mahajan, Divya" userId="2f68e696-4348-4512-ac43-85e783bc166e" providerId="ADAL" clId="{A920E4A5-3C66-5146-844A-AF8B05B1B00B}" dt="2024-01-08T02:42:03.418" v="4211"/>
        <pc:sldMkLst>
          <pc:docMk/>
          <pc:sldMk cId="1368143336" sldId="312"/>
        </pc:sldMkLst>
      </pc:sldChg>
      <pc:sldChg chg="addSp modSp del mod">
        <pc:chgData name="Mahajan, Divya" userId="2f68e696-4348-4512-ac43-85e783bc166e" providerId="ADAL" clId="{A920E4A5-3C66-5146-844A-AF8B05B1B00B}" dt="2024-01-08T02:41:34.190" v="4208" actId="2696"/>
        <pc:sldMkLst>
          <pc:docMk/>
          <pc:sldMk cId="2584838973" sldId="312"/>
        </pc:sldMkLst>
        <pc:spChg chg="add mod">
          <ac:chgData name="Mahajan, Divya" userId="2f68e696-4348-4512-ac43-85e783bc166e" providerId="ADAL" clId="{A920E4A5-3C66-5146-844A-AF8B05B1B00B}" dt="2024-01-03T19:41:10.970" v="178"/>
          <ac:spMkLst>
            <pc:docMk/>
            <pc:sldMk cId="2584838973" sldId="312"/>
            <ac:spMk id="3" creationId="{A913A8C3-26A1-8B67-D841-EC1415661FE5}"/>
          </ac:spMkLst>
        </pc:spChg>
        <pc:spChg chg="mod">
          <ac:chgData name="Mahajan, Divya" userId="2f68e696-4348-4512-ac43-85e783bc166e" providerId="ADAL" clId="{A920E4A5-3C66-5146-844A-AF8B05B1B00B}" dt="2024-01-07T18:31:18.986" v="4051" actId="113"/>
          <ac:spMkLst>
            <pc:docMk/>
            <pc:sldMk cId="2584838973" sldId="312"/>
            <ac:spMk id="5" creationId="{939A4912-B276-C4BE-F945-554BA5D84198}"/>
          </ac:spMkLst>
        </pc:spChg>
      </pc:sldChg>
      <pc:sldChg chg="add del">
        <pc:chgData name="Mahajan, Divya" userId="2f68e696-4348-4512-ac43-85e783bc166e" providerId="ADAL" clId="{A920E4A5-3C66-5146-844A-AF8B05B1B00B}" dt="2024-01-08T02:42:01.825" v="4210" actId="2696"/>
        <pc:sldMkLst>
          <pc:docMk/>
          <pc:sldMk cId="3917981072" sldId="312"/>
        </pc:sldMkLst>
      </pc:sldChg>
      <pc:sldChg chg="addSp delSp modSp add del mod ord modAnim">
        <pc:chgData name="Mahajan, Divya" userId="2f68e696-4348-4512-ac43-85e783bc166e" providerId="ADAL" clId="{A920E4A5-3C66-5146-844A-AF8B05B1B00B}" dt="2024-01-08T05:21:15.460" v="4879" actId="20577"/>
        <pc:sldMkLst>
          <pc:docMk/>
          <pc:sldMk cId="649551927" sldId="313"/>
        </pc:sldMkLst>
        <pc:spChg chg="add mod">
          <ac:chgData name="Mahajan, Divya" userId="2f68e696-4348-4512-ac43-85e783bc166e" providerId="ADAL" clId="{A920E4A5-3C66-5146-844A-AF8B05B1B00B}" dt="2024-01-03T19:41:13.772" v="180"/>
          <ac:spMkLst>
            <pc:docMk/>
            <pc:sldMk cId="649551927" sldId="313"/>
            <ac:spMk id="2" creationId="{703063A4-1476-DA3A-8DBA-FDB5A6C57C93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3" creationId="{E13A92B3-A2F4-5ACF-C1F1-3B4CF2100505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4" creationId="{9240EDB0-AAAC-1C81-9488-884E6B1B091F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5" creationId="{0C2C6537-0A2E-3C12-F469-4204DF466907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6" creationId="{F626F6D9-EB1B-4E6E-24E5-9F3491678ECD}"/>
          </ac:spMkLst>
        </pc:spChg>
        <pc:spChg chg="mod">
          <ac:chgData name="Mahajan, Divya" userId="2f68e696-4348-4512-ac43-85e783bc166e" providerId="ADAL" clId="{A920E4A5-3C66-5146-844A-AF8B05B1B00B}" dt="2024-01-08T05:13:35.732" v="4502" actId="113"/>
          <ac:spMkLst>
            <pc:docMk/>
            <pc:sldMk cId="649551927" sldId="313"/>
            <ac:spMk id="7" creationId="{476E7B98-3CE3-A90D-396D-4C03C391CB58}"/>
          </ac:spMkLst>
        </pc:spChg>
        <pc:spChg chg="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8" creationId="{3CD12685-BC51-1606-AF2F-BC4D71C24690}"/>
          </ac:spMkLst>
        </pc:spChg>
        <pc:spChg chg="del">
          <ac:chgData name="Mahajan, Divya" userId="2f68e696-4348-4512-ac43-85e783bc166e" providerId="ADAL" clId="{A920E4A5-3C66-5146-844A-AF8B05B1B00B}" dt="2024-01-04T00:50:46.791" v="1885" actId="478"/>
          <ac:spMkLst>
            <pc:docMk/>
            <pc:sldMk cId="649551927" sldId="313"/>
            <ac:spMk id="9" creationId="{4DB0CFAC-219C-12CE-E58C-F9A6B91CBA85}"/>
          </ac:spMkLst>
        </pc:spChg>
        <pc:spChg chg="del">
          <ac:chgData name="Mahajan, Divya" userId="2f68e696-4348-4512-ac43-85e783bc166e" providerId="ADAL" clId="{A920E4A5-3C66-5146-844A-AF8B05B1B00B}" dt="2024-01-04T00:50:46.791" v="1885" actId="478"/>
          <ac:spMkLst>
            <pc:docMk/>
            <pc:sldMk cId="649551927" sldId="313"/>
            <ac:spMk id="10" creationId="{44D26D2C-8B17-F2F4-8C11-442DB1858DF8}"/>
          </ac:spMkLst>
        </pc:spChg>
        <pc:spChg chg="add mod">
          <ac:chgData name="Mahajan, Divya" userId="2f68e696-4348-4512-ac43-85e783bc166e" providerId="ADAL" clId="{A920E4A5-3C66-5146-844A-AF8B05B1B00B}" dt="2024-01-08T05:20:22.578" v="4855" actId="20577"/>
          <ac:spMkLst>
            <pc:docMk/>
            <pc:sldMk cId="649551927" sldId="313"/>
            <ac:spMk id="10" creationId="{C805BAA3-176B-F1F7-A579-04893144BADC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11" creationId="{84462087-3957-19C2-E0A9-F34FAAB2848F}"/>
          </ac:spMkLst>
        </pc:spChg>
        <pc:spChg chg="add mod">
          <ac:chgData name="Mahajan, Divya" userId="2f68e696-4348-4512-ac43-85e783bc166e" providerId="ADAL" clId="{A920E4A5-3C66-5146-844A-AF8B05B1B00B}" dt="2024-01-04T01:32:31.723" v="2467" actId="1035"/>
          <ac:spMkLst>
            <pc:docMk/>
            <pc:sldMk cId="649551927" sldId="313"/>
            <ac:spMk id="12" creationId="{4CE89BBD-6CD7-66EE-252D-D409C6B8A1B0}"/>
          </ac:spMkLst>
        </pc:spChg>
        <pc:spChg chg="add mod">
          <ac:chgData name="Mahajan, Divya" userId="2f68e696-4348-4512-ac43-85e783bc166e" providerId="ADAL" clId="{A920E4A5-3C66-5146-844A-AF8B05B1B00B}" dt="2024-01-04T19:56:00.113" v="3841" actId="313"/>
          <ac:spMkLst>
            <pc:docMk/>
            <pc:sldMk cId="649551927" sldId="313"/>
            <ac:spMk id="13" creationId="{F63778BE-FD07-E148-2B3C-BAC7BBC341EC}"/>
          </ac:spMkLst>
        </pc:spChg>
        <pc:spChg chg="add del mod">
          <ac:chgData name="Mahajan, Divya" userId="2f68e696-4348-4512-ac43-85e783bc166e" providerId="ADAL" clId="{A920E4A5-3C66-5146-844A-AF8B05B1B00B}" dt="2024-01-04T01:30:33.153" v="2395"/>
          <ac:spMkLst>
            <pc:docMk/>
            <pc:sldMk cId="649551927" sldId="313"/>
            <ac:spMk id="14" creationId="{369F94BA-FD04-85A7-219A-FEECF6D3E191}"/>
          </ac:spMkLst>
        </pc:spChg>
        <pc:spChg chg="add mod">
          <ac:chgData name="Mahajan, Divya" userId="2f68e696-4348-4512-ac43-85e783bc166e" providerId="ADAL" clId="{A920E4A5-3C66-5146-844A-AF8B05B1B00B}" dt="2024-01-08T05:20:04.765" v="4849" actId="1076"/>
          <ac:spMkLst>
            <pc:docMk/>
            <pc:sldMk cId="649551927" sldId="313"/>
            <ac:spMk id="15" creationId="{44C76521-5DD5-AAE1-8AE1-A55A8F26B352}"/>
          </ac:spMkLst>
        </pc:spChg>
        <pc:spChg chg="add mod">
          <ac:chgData name="Mahajan, Divya" userId="2f68e696-4348-4512-ac43-85e783bc166e" providerId="ADAL" clId="{A920E4A5-3C66-5146-844A-AF8B05B1B00B}" dt="2024-01-08T05:20:09.587" v="4850" actId="1076"/>
          <ac:spMkLst>
            <pc:docMk/>
            <pc:sldMk cId="649551927" sldId="313"/>
            <ac:spMk id="16" creationId="{4095813D-F856-8E2E-3AE3-E85A212DC439}"/>
          </ac:spMkLst>
        </pc:spChg>
        <pc:spChg chg="add mod">
          <ac:chgData name="Mahajan, Divya" userId="2f68e696-4348-4512-ac43-85e783bc166e" providerId="ADAL" clId="{A920E4A5-3C66-5146-844A-AF8B05B1B00B}" dt="2024-01-08T05:19:23.085" v="4836" actId="1076"/>
          <ac:spMkLst>
            <pc:docMk/>
            <pc:sldMk cId="649551927" sldId="313"/>
            <ac:spMk id="18" creationId="{3814F49F-2754-5644-051A-4DC45DD520C0}"/>
          </ac:spMkLst>
        </pc:spChg>
        <pc:spChg chg="add mod">
          <ac:chgData name="Mahajan, Divya" userId="2f68e696-4348-4512-ac43-85e783bc166e" providerId="ADAL" clId="{A920E4A5-3C66-5146-844A-AF8B05B1B00B}" dt="2024-01-08T05:19:31.504" v="4837" actId="1076"/>
          <ac:spMkLst>
            <pc:docMk/>
            <pc:sldMk cId="649551927" sldId="313"/>
            <ac:spMk id="20" creationId="{C99EB066-362C-0945-57D4-4F99C31884D2}"/>
          </ac:spMkLst>
        </pc:spChg>
        <pc:spChg chg="add mod">
          <ac:chgData name="Mahajan, Divya" userId="2f68e696-4348-4512-ac43-85e783bc166e" providerId="ADAL" clId="{A920E4A5-3C66-5146-844A-AF8B05B1B00B}" dt="2024-01-08T05:19:35.609" v="4838" actId="1076"/>
          <ac:spMkLst>
            <pc:docMk/>
            <pc:sldMk cId="649551927" sldId="313"/>
            <ac:spMk id="21" creationId="{89C07234-3587-DE54-3D08-2009F322B0F9}"/>
          </ac:spMkLst>
        </pc:spChg>
        <pc:spChg chg="add mod">
          <ac:chgData name="Mahajan, Divya" userId="2f68e696-4348-4512-ac43-85e783bc166e" providerId="ADAL" clId="{A920E4A5-3C66-5146-844A-AF8B05B1B00B}" dt="2024-01-08T05:21:15.460" v="4879" actId="20577"/>
          <ac:spMkLst>
            <pc:docMk/>
            <pc:sldMk cId="649551927" sldId="313"/>
            <ac:spMk id="22" creationId="{CF7F2F0E-5BB3-B8AA-5EB4-519D1B121C09}"/>
          </ac:spMkLst>
        </pc:spChg>
      </pc:sldChg>
      <pc:sldChg chg="add">
        <pc:chgData name="Mahajan, Divya" userId="2f68e696-4348-4512-ac43-85e783bc166e" providerId="ADAL" clId="{A920E4A5-3C66-5146-844A-AF8B05B1B00B}" dt="2024-01-08T02:42:03.418" v="4211"/>
        <pc:sldMkLst>
          <pc:docMk/>
          <pc:sldMk cId="483802955" sldId="314"/>
        </pc:sldMkLst>
      </pc:sldChg>
      <pc:sldChg chg="addSp modSp del mod">
        <pc:chgData name="Mahajan, Divya" userId="2f68e696-4348-4512-ac43-85e783bc166e" providerId="ADAL" clId="{A920E4A5-3C66-5146-844A-AF8B05B1B00B}" dt="2024-01-08T02:41:34.190" v="4208" actId="2696"/>
        <pc:sldMkLst>
          <pc:docMk/>
          <pc:sldMk cId="3134019086" sldId="314"/>
        </pc:sldMkLst>
        <pc:spChg chg="add mod">
          <ac:chgData name="Mahajan, Divya" userId="2f68e696-4348-4512-ac43-85e783bc166e" providerId="ADAL" clId="{A920E4A5-3C66-5146-844A-AF8B05B1B00B}" dt="2024-01-03T19:41:09.777" v="177"/>
          <ac:spMkLst>
            <pc:docMk/>
            <pc:sldMk cId="3134019086" sldId="314"/>
            <ac:spMk id="3" creationId="{3623D598-29FB-9AEE-FDBF-E2A026DA9995}"/>
          </ac:spMkLst>
        </pc:spChg>
        <pc:spChg chg="mod">
          <ac:chgData name="Mahajan, Divya" userId="2f68e696-4348-4512-ac43-85e783bc166e" providerId="ADAL" clId="{A920E4A5-3C66-5146-844A-AF8B05B1B00B}" dt="2024-01-07T18:31:21.947" v="4053" actId="113"/>
          <ac:spMkLst>
            <pc:docMk/>
            <pc:sldMk cId="3134019086" sldId="314"/>
            <ac:spMk id="5" creationId="{939A4912-B276-C4BE-F945-554BA5D84198}"/>
          </ac:spMkLst>
        </pc:spChg>
      </pc:sldChg>
      <pc:sldChg chg="add del">
        <pc:chgData name="Mahajan, Divya" userId="2f68e696-4348-4512-ac43-85e783bc166e" providerId="ADAL" clId="{A920E4A5-3C66-5146-844A-AF8B05B1B00B}" dt="2024-01-08T02:42:01.825" v="4210" actId="2696"/>
        <pc:sldMkLst>
          <pc:docMk/>
          <pc:sldMk cId="3721157269" sldId="314"/>
        </pc:sldMkLst>
      </pc:sldChg>
      <pc:sldChg chg="add del ord">
        <pc:chgData name="Mahajan, Divya" userId="2f68e696-4348-4512-ac43-85e783bc166e" providerId="ADAL" clId="{A920E4A5-3C66-5146-844A-AF8B05B1B00B}" dt="2024-01-05T04:47:12.607" v="3990" actId="2696"/>
        <pc:sldMkLst>
          <pc:docMk/>
          <pc:sldMk cId="539765040" sldId="315"/>
        </pc:sldMkLst>
      </pc:sldChg>
      <pc:sldChg chg="new del">
        <pc:chgData name="Mahajan, Divya" userId="2f68e696-4348-4512-ac43-85e783bc166e" providerId="ADAL" clId="{A920E4A5-3C66-5146-844A-AF8B05B1B00B}" dt="2024-01-03T19:06:33.378" v="50" actId="680"/>
        <pc:sldMkLst>
          <pc:docMk/>
          <pc:sldMk cId="1598645551" sldId="315"/>
        </pc:sldMkLst>
      </pc:sldChg>
      <pc:sldChg chg="addSp delSp modSp add del mod">
        <pc:chgData name="Mahajan, Divya" userId="2f68e696-4348-4512-ac43-85e783bc166e" providerId="ADAL" clId="{A920E4A5-3C66-5146-844A-AF8B05B1B00B}" dt="2024-01-04T01:33:05.712" v="2468" actId="2696"/>
        <pc:sldMkLst>
          <pc:docMk/>
          <pc:sldMk cId="2698909765" sldId="315"/>
        </pc:sldMkLst>
        <pc:spChg chg="del">
          <ac:chgData name="Mahajan, Divya" userId="2f68e696-4348-4512-ac43-85e783bc166e" providerId="ADAL" clId="{A920E4A5-3C66-5146-844A-AF8B05B1B00B}" dt="2024-01-03T19:06:56.636" v="99" actId="478"/>
          <ac:spMkLst>
            <pc:docMk/>
            <pc:sldMk cId="2698909765" sldId="315"/>
            <ac:spMk id="2" creationId="{C3B86D15-F767-04EA-6B75-7E3D3D3BDC20}"/>
          </ac:spMkLst>
        </pc:spChg>
        <pc:spChg chg="add del mod">
          <ac:chgData name="Mahajan, Divya" userId="2f68e696-4348-4512-ac43-85e783bc166e" providerId="ADAL" clId="{A920E4A5-3C66-5146-844A-AF8B05B1B00B}" dt="2024-01-03T19:07:00.264" v="100" actId="478"/>
          <ac:spMkLst>
            <pc:docMk/>
            <pc:sldMk cId="2698909765" sldId="315"/>
            <ac:spMk id="4" creationId="{FA9C240D-30ED-9FC6-C255-1130AB537482}"/>
          </ac:spMkLst>
        </pc:spChg>
        <pc:spChg chg="mod">
          <ac:chgData name="Mahajan, Divya" userId="2f68e696-4348-4512-ac43-85e783bc166e" providerId="ADAL" clId="{A920E4A5-3C66-5146-844A-AF8B05B1B00B}" dt="2024-01-03T19:06:54.169" v="98" actId="20577"/>
          <ac:spMkLst>
            <pc:docMk/>
            <pc:sldMk cId="2698909765" sldId="315"/>
            <ac:spMk id="5" creationId="{939A4912-B276-C4BE-F945-554BA5D84198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6" creationId="{F5AA0E12-AFF0-78C0-5C80-D8E1723ED78E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7" creationId="{8F9E59B0-EC74-3649-0A1A-680E9BF12ED6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8" creationId="{91BFB6D6-7436-1704-985D-52C00526E278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9" creationId="{61A54C87-8CC4-46B8-697F-33A437EBA583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10" creationId="{9AF4CADE-212E-5687-A4AB-DC405C504ADD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11" creationId="{ED28EB0F-F376-D4EC-5D3E-19B725085808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12" creationId="{52C453EF-628D-6711-44EF-14C8C61D022C}"/>
          </ac:spMkLst>
        </pc:spChg>
        <pc:spChg chg="add">
          <ac:chgData name="Mahajan, Divya" userId="2f68e696-4348-4512-ac43-85e783bc166e" providerId="ADAL" clId="{A920E4A5-3C66-5146-844A-AF8B05B1B00B}" dt="2024-01-03T19:07:05.905" v="101"/>
          <ac:spMkLst>
            <pc:docMk/>
            <pc:sldMk cId="2698909765" sldId="315"/>
            <ac:spMk id="13" creationId="{052A7F7F-74C2-A50F-8779-D833B3FF6B5A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4" creationId="{238AC1FB-7F34-CF6A-352B-09BF1626BC3F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5" creationId="{B0B3D0F1-51FC-6FB0-6FDE-C5DA91F2C171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6" creationId="{95CA3DCD-E738-27EC-1898-CDFCEABA3CE8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7" creationId="{94512BE5-BA0C-2C4D-FD1F-E5F0A32780CD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8" creationId="{0C94745F-B5CB-06C6-68CA-13D816E59252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19" creationId="{40DDF26C-20D2-E5EF-4E84-FCF461A377CF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20" creationId="{56842314-E134-DEFF-DA10-844519D9D31C}"/>
          </ac:spMkLst>
        </pc:spChg>
        <pc:spChg chg="add del mod">
          <ac:chgData name="Mahajan, Divya" userId="2f68e696-4348-4512-ac43-85e783bc166e" providerId="ADAL" clId="{A920E4A5-3C66-5146-844A-AF8B05B1B00B}" dt="2024-01-03T19:07:26.843" v="107"/>
          <ac:spMkLst>
            <pc:docMk/>
            <pc:sldMk cId="2698909765" sldId="315"/>
            <ac:spMk id="21" creationId="{99701C3A-83EC-BC91-1141-ED9A607C5D8D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2" creationId="{D83F5931-E6FF-F972-0188-2DD0DB45F5F1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3" creationId="{9FE86DCC-A0C3-F4E8-AAB3-18BE264581EB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4" creationId="{F3F8F4BC-CAB9-DF04-59A0-7BDCDFB731F0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5" creationId="{74080F04-4EE0-39B7-B020-D93ECA1E1582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6" creationId="{2199AC2D-9682-DC17-CF0D-C7A9F926A835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7" creationId="{76E56E1D-7F8A-D73F-1C90-EB81CBAD2690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8" creationId="{2CCB2BCC-D507-50A4-BF45-61F682BBFAE9}"/>
          </ac:spMkLst>
        </pc:spChg>
        <pc:spChg chg="add del mod">
          <ac:chgData name="Mahajan, Divya" userId="2f68e696-4348-4512-ac43-85e783bc166e" providerId="ADAL" clId="{A920E4A5-3C66-5146-844A-AF8B05B1B00B}" dt="2024-01-03T19:07:25.985" v="106"/>
          <ac:spMkLst>
            <pc:docMk/>
            <pc:sldMk cId="2698909765" sldId="315"/>
            <ac:spMk id="29" creationId="{CF6D5162-7741-2330-4135-9DA94F915949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0" creationId="{DA1CC870-F559-EAAD-DFC2-1B2DD1931BF6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1" creationId="{0FC82B63-A3BB-9524-893F-F1F07C2BFDBA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2" creationId="{61F407E6-2FC1-6752-1052-0C4BFFB7DD40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3" creationId="{80A55BEC-0AED-737C-4D77-509312F01ACC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4" creationId="{23D67C70-DF0C-C786-25D2-FAA52F13835E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5" creationId="{5ADF9646-6B20-3583-51C8-F5CB708CE4C3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6" creationId="{9EB19E3E-07CA-C6AB-82EE-D3AD71D4FD2B}"/>
          </ac:spMkLst>
        </pc:spChg>
        <pc:spChg chg="add del mod">
          <ac:chgData name="Mahajan, Divya" userId="2f68e696-4348-4512-ac43-85e783bc166e" providerId="ADAL" clId="{A920E4A5-3C66-5146-844A-AF8B05B1B00B}" dt="2024-01-03T19:07:24.616" v="105"/>
          <ac:spMkLst>
            <pc:docMk/>
            <pc:sldMk cId="2698909765" sldId="315"/>
            <ac:spMk id="37" creationId="{94143952-67E3-F130-1AD7-7E4B1A406576}"/>
          </ac:spMkLst>
        </pc:spChg>
        <pc:spChg chg="add mod">
          <ac:chgData name="Mahajan, Divya" userId="2f68e696-4348-4512-ac43-85e783bc166e" providerId="ADAL" clId="{A920E4A5-3C66-5146-844A-AF8B05B1B00B}" dt="2024-01-03T19:41:06.939" v="175"/>
          <ac:spMkLst>
            <pc:docMk/>
            <pc:sldMk cId="2698909765" sldId="315"/>
            <ac:spMk id="38" creationId="{AEFCFF31-EBDD-D4B5-A071-C01F8BDC78C0}"/>
          </ac:spMkLst>
        </pc:spChg>
        <pc:spChg chg="mod">
          <ac:chgData name="Mahajan, Divya" userId="2f68e696-4348-4512-ac43-85e783bc166e" providerId="ADAL" clId="{A920E4A5-3C66-5146-844A-AF8B05B1B00B}" dt="2024-01-03T19:43:03.934" v="205" actId="1038"/>
          <ac:spMkLst>
            <pc:docMk/>
            <pc:sldMk cId="2698909765" sldId="315"/>
            <ac:spMk id="41" creationId="{1FF3ED1C-88D0-56EF-8CE8-8797C8EAE64D}"/>
          </ac:spMkLst>
        </pc:spChg>
        <pc:spChg chg="mod">
          <ac:chgData name="Mahajan, Divya" userId="2f68e696-4348-4512-ac43-85e783bc166e" providerId="ADAL" clId="{A920E4A5-3C66-5146-844A-AF8B05B1B00B}" dt="2024-01-03T19:43:03.934" v="205" actId="1038"/>
          <ac:spMkLst>
            <pc:docMk/>
            <pc:sldMk cId="2698909765" sldId="315"/>
            <ac:spMk id="43" creationId="{B5C9EFCF-0522-5B97-9A1B-68934AC4CA02}"/>
          </ac:spMkLst>
        </pc:spChg>
        <pc:spChg chg="add del mod">
          <ac:chgData name="Mahajan, Divya" userId="2f68e696-4348-4512-ac43-85e783bc166e" providerId="ADAL" clId="{A920E4A5-3C66-5146-844A-AF8B05B1B00B}" dt="2024-01-03T19:43:10.312" v="207" actId="478"/>
          <ac:spMkLst>
            <pc:docMk/>
            <pc:sldMk cId="2698909765" sldId="315"/>
            <ac:spMk id="45" creationId="{E662B694-0651-6CD8-B5FD-596D0721F547}"/>
          </ac:spMkLst>
        </pc:spChg>
        <pc:spChg chg="add del mod">
          <ac:chgData name="Mahajan, Divya" userId="2f68e696-4348-4512-ac43-85e783bc166e" providerId="ADAL" clId="{A920E4A5-3C66-5146-844A-AF8B05B1B00B}" dt="2024-01-03T19:43:10.312" v="207" actId="478"/>
          <ac:spMkLst>
            <pc:docMk/>
            <pc:sldMk cId="2698909765" sldId="315"/>
            <ac:spMk id="46" creationId="{075E44D4-634C-DDC8-9EEF-CB7734A63950}"/>
          </ac:spMkLst>
        </pc:spChg>
        <pc:spChg chg="mod">
          <ac:chgData name="Mahajan, Divya" userId="2f68e696-4348-4512-ac43-85e783bc166e" providerId="ADAL" clId="{A920E4A5-3C66-5146-844A-AF8B05B1B00B}" dt="2024-01-03T19:43:03.934" v="205" actId="1038"/>
          <ac:spMkLst>
            <pc:docMk/>
            <pc:sldMk cId="2698909765" sldId="315"/>
            <ac:spMk id="48" creationId="{ABD9AC31-36BB-CFEE-C4F5-D52D05C9F071}"/>
          </ac:spMkLst>
        </pc:spChg>
        <pc:spChg chg="add del mod">
          <ac:chgData name="Mahajan, Divya" userId="2f68e696-4348-4512-ac43-85e783bc166e" providerId="ADAL" clId="{A920E4A5-3C66-5146-844A-AF8B05B1B00B}" dt="2024-01-03T19:43:10.312" v="207" actId="478"/>
          <ac:spMkLst>
            <pc:docMk/>
            <pc:sldMk cId="2698909765" sldId="315"/>
            <ac:spMk id="50" creationId="{C3CB91C2-9B64-702D-5C22-A0565A9E764F}"/>
          </ac:spMkLst>
        </pc:spChg>
        <pc:spChg chg="mod">
          <ac:chgData name="Mahajan, Divya" userId="2f68e696-4348-4512-ac43-85e783bc166e" providerId="ADAL" clId="{A920E4A5-3C66-5146-844A-AF8B05B1B00B}" dt="2024-01-03T19:43:03.934" v="205" actId="1038"/>
          <ac:spMkLst>
            <pc:docMk/>
            <pc:sldMk cId="2698909765" sldId="315"/>
            <ac:spMk id="53" creationId="{4D5A9845-77A0-B7EB-1EFB-C528A040574F}"/>
          </ac:spMkLst>
        </pc:spChg>
        <pc:spChg chg="mod">
          <ac:chgData name="Mahajan, Divya" userId="2f68e696-4348-4512-ac43-85e783bc166e" providerId="ADAL" clId="{A920E4A5-3C66-5146-844A-AF8B05B1B00B}" dt="2024-01-03T19:43:03.934" v="205" actId="1038"/>
          <ac:spMkLst>
            <pc:docMk/>
            <pc:sldMk cId="2698909765" sldId="315"/>
            <ac:spMk id="55" creationId="{0DB8B78F-26CE-B12D-9CC2-4E8FC16D4073}"/>
          </ac:spMkLst>
        </pc:spChg>
        <pc:spChg chg="add del mod">
          <ac:chgData name="Mahajan, Divya" userId="2f68e696-4348-4512-ac43-85e783bc166e" providerId="ADAL" clId="{A920E4A5-3C66-5146-844A-AF8B05B1B00B}" dt="2024-01-03T19:43:10.312" v="207" actId="478"/>
          <ac:spMkLst>
            <pc:docMk/>
            <pc:sldMk cId="2698909765" sldId="315"/>
            <ac:spMk id="57" creationId="{C975A72F-384D-000A-15B0-49A516393847}"/>
          </ac:spMkLst>
        </pc:spChg>
        <pc:spChg chg="add mod">
          <ac:chgData name="Mahajan, Divya" userId="2f68e696-4348-4512-ac43-85e783bc166e" providerId="ADAL" clId="{A920E4A5-3C66-5146-844A-AF8B05B1B00B}" dt="2024-01-03T19:44:06.912" v="268" actId="1076"/>
          <ac:spMkLst>
            <pc:docMk/>
            <pc:sldMk cId="2698909765" sldId="315"/>
            <ac:spMk id="59" creationId="{4B0E19C3-94BB-9255-C949-6C805C6A2972}"/>
          </ac:spMkLst>
        </pc:spChg>
        <pc:spChg chg="add mod">
          <ac:chgData name="Mahajan, Divya" userId="2f68e696-4348-4512-ac43-85e783bc166e" providerId="ADAL" clId="{A920E4A5-3C66-5146-844A-AF8B05B1B00B}" dt="2024-01-03T19:44:11.018" v="271" actId="1076"/>
          <ac:spMkLst>
            <pc:docMk/>
            <pc:sldMk cId="2698909765" sldId="315"/>
            <ac:spMk id="62" creationId="{5AE1E35C-655F-861C-01E1-5A834D30AB17}"/>
          </ac:spMkLst>
        </pc:spChg>
        <pc:spChg chg="add mod">
          <ac:chgData name="Mahajan, Divya" userId="2f68e696-4348-4512-ac43-85e783bc166e" providerId="ADAL" clId="{A920E4A5-3C66-5146-844A-AF8B05B1B00B}" dt="2024-01-03T19:44:30.093" v="276" actId="1076"/>
          <ac:spMkLst>
            <pc:docMk/>
            <pc:sldMk cId="2698909765" sldId="315"/>
            <ac:spMk id="63" creationId="{1789DC79-C2EA-830A-C21B-E6B03B429DC0}"/>
          </ac:spMkLst>
        </pc:spChg>
        <pc:spChg chg="add mod">
          <ac:chgData name="Mahajan, Divya" userId="2f68e696-4348-4512-ac43-85e783bc166e" providerId="ADAL" clId="{A920E4A5-3C66-5146-844A-AF8B05B1B00B}" dt="2024-01-03T19:43:19.410" v="208"/>
          <ac:spMkLst>
            <pc:docMk/>
            <pc:sldMk cId="2698909765" sldId="315"/>
            <ac:spMk id="65" creationId="{3FA79450-650E-9B83-F8F2-FB363029F545}"/>
          </ac:spMkLst>
        </pc:spChg>
        <pc:grpChg chg="add del mod">
          <ac:chgData name="Mahajan, Divya" userId="2f68e696-4348-4512-ac43-85e783bc166e" providerId="ADAL" clId="{A920E4A5-3C66-5146-844A-AF8B05B1B00B}" dt="2024-01-03T19:43:10.312" v="207" actId="478"/>
          <ac:grpSpMkLst>
            <pc:docMk/>
            <pc:sldMk cId="2698909765" sldId="315"/>
            <ac:grpSpMk id="40" creationId="{DD2105C4-30DD-61FF-4CB4-F3B8F942F271}"/>
          </ac:grpSpMkLst>
        </pc:grpChg>
        <pc:grpChg chg="add del mod">
          <ac:chgData name="Mahajan, Divya" userId="2f68e696-4348-4512-ac43-85e783bc166e" providerId="ADAL" clId="{A920E4A5-3C66-5146-844A-AF8B05B1B00B}" dt="2024-01-03T19:43:10.312" v="207" actId="478"/>
          <ac:grpSpMkLst>
            <pc:docMk/>
            <pc:sldMk cId="2698909765" sldId="315"/>
            <ac:grpSpMk id="47" creationId="{F8390C4B-0E46-28F6-8C99-A940837F538C}"/>
          </ac:grpSpMkLst>
        </pc:grpChg>
        <pc:grpChg chg="add del mod">
          <ac:chgData name="Mahajan, Divya" userId="2f68e696-4348-4512-ac43-85e783bc166e" providerId="ADAL" clId="{A920E4A5-3C66-5146-844A-AF8B05B1B00B}" dt="2024-01-03T19:43:10.312" v="207" actId="478"/>
          <ac:grpSpMkLst>
            <pc:docMk/>
            <pc:sldMk cId="2698909765" sldId="315"/>
            <ac:grpSpMk id="51" creationId="{FCDA868E-CA5F-DDA8-2A69-A204C6DE708E}"/>
          </ac:grpSpMkLst>
        </pc:grpChg>
        <pc:grpChg chg="mod">
          <ac:chgData name="Mahajan, Divya" userId="2f68e696-4348-4512-ac43-85e783bc166e" providerId="ADAL" clId="{A920E4A5-3C66-5146-844A-AF8B05B1B00B}" dt="2024-01-03T19:43:03.934" v="205" actId="1038"/>
          <ac:grpSpMkLst>
            <pc:docMk/>
            <pc:sldMk cId="2698909765" sldId="315"/>
            <ac:grpSpMk id="52" creationId="{6A16E1D2-1016-70F9-1F35-C49D8C308F49}"/>
          </ac:grpSpMkLst>
        </pc:grpChg>
        <pc:picChg chg="add mod">
          <ac:chgData name="Mahajan, Divya" userId="2f68e696-4348-4512-ac43-85e783bc166e" providerId="ADAL" clId="{A920E4A5-3C66-5146-844A-AF8B05B1B00B}" dt="2024-01-03T19:44:17.032" v="272" actId="167"/>
          <ac:picMkLst>
            <pc:docMk/>
            <pc:sldMk cId="2698909765" sldId="315"/>
            <ac:picMk id="39" creationId="{B94F8D01-9996-CA6F-3752-AB79B6039014}"/>
          </ac:picMkLst>
        </pc:picChg>
        <pc:picChg chg="mod">
          <ac:chgData name="Mahajan, Divya" userId="2f68e696-4348-4512-ac43-85e783bc166e" providerId="ADAL" clId="{A920E4A5-3C66-5146-844A-AF8B05B1B00B}" dt="2024-01-03T19:43:03.934" v="205" actId="1038"/>
          <ac:picMkLst>
            <pc:docMk/>
            <pc:sldMk cId="2698909765" sldId="315"/>
            <ac:picMk id="42" creationId="{A0B732F8-A44D-328D-815D-F74479727852}"/>
          </ac:picMkLst>
        </pc:picChg>
        <pc:picChg chg="mod">
          <ac:chgData name="Mahajan, Divya" userId="2f68e696-4348-4512-ac43-85e783bc166e" providerId="ADAL" clId="{A920E4A5-3C66-5146-844A-AF8B05B1B00B}" dt="2024-01-03T19:43:03.934" v="205" actId="1038"/>
          <ac:picMkLst>
            <pc:docMk/>
            <pc:sldMk cId="2698909765" sldId="315"/>
            <ac:picMk id="44" creationId="{5EC95D70-BBF3-6240-DA50-6706943FF8AB}"/>
          </ac:picMkLst>
        </pc:picChg>
        <pc:picChg chg="mod">
          <ac:chgData name="Mahajan, Divya" userId="2f68e696-4348-4512-ac43-85e783bc166e" providerId="ADAL" clId="{A920E4A5-3C66-5146-844A-AF8B05B1B00B}" dt="2024-01-03T19:43:03.934" v="205" actId="1038"/>
          <ac:picMkLst>
            <pc:docMk/>
            <pc:sldMk cId="2698909765" sldId="315"/>
            <ac:picMk id="49" creationId="{8B163F5E-8D28-086C-65C5-3638BCDFDFA9}"/>
          </ac:picMkLst>
        </pc:picChg>
        <pc:picChg chg="add del mod">
          <ac:chgData name="Mahajan, Divya" userId="2f68e696-4348-4512-ac43-85e783bc166e" providerId="ADAL" clId="{A920E4A5-3C66-5146-844A-AF8B05B1B00B}" dt="2024-01-03T19:43:03.934" v="205" actId="1038"/>
          <ac:picMkLst>
            <pc:docMk/>
            <pc:sldMk cId="2698909765" sldId="315"/>
            <ac:picMk id="54" creationId="{485B5CF3-C28B-9983-CF02-EBC873464A8C}"/>
          </ac:picMkLst>
        </pc:picChg>
        <pc:picChg chg="mod">
          <ac:chgData name="Mahajan, Divya" userId="2f68e696-4348-4512-ac43-85e783bc166e" providerId="ADAL" clId="{A920E4A5-3C66-5146-844A-AF8B05B1B00B}" dt="2024-01-03T19:43:03.934" v="205" actId="1038"/>
          <ac:picMkLst>
            <pc:docMk/>
            <pc:sldMk cId="2698909765" sldId="315"/>
            <ac:picMk id="56" creationId="{15D810D3-A91E-1CAC-2F90-2AC441EEE110}"/>
          </ac:picMkLst>
        </pc:picChg>
        <pc:picChg chg="add del mod">
          <ac:chgData name="Mahajan, Divya" userId="2f68e696-4348-4512-ac43-85e783bc166e" providerId="ADAL" clId="{A920E4A5-3C66-5146-844A-AF8B05B1B00B}" dt="2024-01-03T19:43:10.312" v="207" actId="478"/>
          <ac:picMkLst>
            <pc:docMk/>
            <pc:sldMk cId="2698909765" sldId="315"/>
            <ac:picMk id="58" creationId="{1EF48698-5BB2-B851-C111-27F300B7C223}"/>
          </ac:picMkLst>
        </pc:picChg>
        <pc:picChg chg="add del mod">
          <ac:chgData name="Mahajan, Divya" userId="2f68e696-4348-4512-ac43-85e783bc166e" providerId="ADAL" clId="{A920E4A5-3C66-5146-844A-AF8B05B1B00B}" dt="2024-01-03T19:43:23.507" v="209" actId="478"/>
          <ac:picMkLst>
            <pc:docMk/>
            <pc:sldMk cId="2698909765" sldId="315"/>
            <ac:picMk id="60" creationId="{4203869E-5CC2-AA01-6DB8-030F8842DBE9}"/>
          </ac:picMkLst>
        </pc:picChg>
        <pc:picChg chg="add mod">
          <ac:chgData name="Mahajan, Divya" userId="2f68e696-4348-4512-ac43-85e783bc166e" providerId="ADAL" clId="{A920E4A5-3C66-5146-844A-AF8B05B1B00B}" dt="2024-01-03T19:43:19.410" v="208"/>
          <ac:picMkLst>
            <pc:docMk/>
            <pc:sldMk cId="2698909765" sldId="315"/>
            <ac:picMk id="61" creationId="{12F840AB-34FD-1D72-659B-7A7075EE7887}"/>
          </ac:picMkLst>
        </pc:picChg>
        <pc:picChg chg="add mod">
          <ac:chgData name="Mahajan, Divya" userId="2f68e696-4348-4512-ac43-85e783bc166e" providerId="ADAL" clId="{A920E4A5-3C66-5146-844A-AF8B05B1B00B}" dt="2024-01-03T19:43:19.410" v="208"/>
          <ac:picMkLst>
            <pc:docMk/>
            <pc:sldMk cId="2698909765" sldId="315"/>
            <ac:picMk id="64" creationId="{6559E4DA-043B-0D93-1230-22F3E4EFBA12}"/>
          </ac:picMkLst>
        </pc:picChg>
        <pc:picChg chg="add mod">
          <ac:chgData name="Mahajan, Divya" userId="2f68e696-4348-4512-ac43-85e783bc166e" providerId="ADAL" clId="{A920E4A5-3C66-5146-844A-AF8B05B1B00B}" dt="2024-01-03T19:43:19.410" v="208"/>
          <ac:picMkLst>
            <pc:docMk/>
            <pc:sldMk cId="2698909765" sldId="315"/>
            <ac:picMk id="66" creationId="{1CEE25CF-6CBA-065B-1C52-D2C6E6BA8FED}"/>
          </ac:picMkLst>
        </pc:picChg>
        <pc:picChg chg="add mod">
          <ac:chgData name="Mahajan, Divya" userId="2f68e696-4348-4512-ac43-85e783bc166e" providerId="ADAL" clId="{A920E4A5-3C66-5146-844A-AF8B05B1B00B}" dt="2024-01-03T19:43:41.795" v="214" actId="1076"/>
          <ac:picMkLst>
            <pc:docMk/>
            <pc:sldMk cId="2698909765" sldId="315"/>
            <ac:picMk id="67" creationId="{E1EA96A4-9D22-065A-709B-BAEB722879F9}"/>
          </ac:picMkLst>
        </pc:picChg>
      </pc:sldChg>
      <pc:sldChg chg="addSp modSp add mod modAnim">
        <pc:chgData name="Mahajan, Divya" userId="2f68e696-4348-4512-ac43-85e783bc166e" providerId="ADAL" clId="{A920E4A5-3C66-5146-844A-AF8B05B1B00B}" dt="2024-01-08T05:02:49.965" v="4337"/>
        <pc:sldMkLst>
          <pc:docMk/>
          <pc:sldMk cId="3646122932" sldId="315"/>
        </pc:sldMkLst>
        <pc:spChg chg="add mod">
          <ac:chgData name="Mahajan, Divya" userId="2f68e696-4348-4512-ac43-85e783bc166e" providerId="ADAL" clId="{A920E4A5-3C66-5146-844A-AF8B05B1B00B}" dt="2024-01-05T04:48:48.765" v="4034" actId="12788"/>
          <ac:spMkLst>
            <pc:docMk/>
            <pc:sldMk cId="3646122932" sldId="315"/>
            <ac:spMk id="2" creationId="{42B2D972-3B5E-9E7A-4417-32BE23AA197F}"/>
          </ac:spMkLst>
        </pc:spChg>
        <pc:spChg chg="mod">
          <ac:chgData name="Mahajan, Divya" userId="2f68e696-4348-4512-ac43-85e783bc166e" providerId="ADAL" clId="{A920E4A5-3C66-5146-844A-AF8B05B1B00B}" dt="2024-01-08T02:36:18.119" v="4169" actId="207"/>
          <ac:spMkLst>
            <pc:docMk/>
            <pc:sldMk cId="3646122932" sldId="315"/>
            <ac:spMk id="5" creationId="{939A4912-B276-C4BE-F945-554BA5D84198}"/>
          </ac:spMkLst>
        </pc:spChg>
      </pc:sldChg>
      <pc:sldChg chg="addSp modSp add mod ord">
        <pc:chgData name="Mahajan, Divya" userId="2f68e696-4348-4512-ac43-85e783bc166e" providerId="ADAL" clId="{A920E4A5-3C66-5146-844A-AF8B05B1B00B}" dt="2024-01-09T20:55:03.115" v="6564"/>
        <pc:sldMkLst>
          <pc:docMk/>
          <pc:sldMk cId="101548077" sldId="421"/>
        </pc:sldMkLst>
        <pc:spChg chg="mod">
          <ac:chgData name="Mahajan, Divya" userId="2f68e696-4348-4512-ac43-85e783bc166e" providerId="ADAL" clId="{A920E4A5-3C66-5146-844A-AF8B05B1B00B}" dt="2024-01-08T02:37:20.306" v="4182" actId="1076"/>
          <ac:spMkLst>
            <pc:docMk/>
            <pc:sldMk cId="101548077" sldId="421"/>
            <ac:spMk id="2" creationId="{00000000-0000-0000-0000-000000000000}"/>
          </ac:spMkLst>
        </pc:spChg>
        <pc:spChg chg="add mod">
          <ac:chgData name="Mahajan, Divya" userId="2f68e696-4348-4512-ac43-85e783bc166e" providerId="ADAL" clId="{A920E4A5-3C66-5146-844A-AF8B05B1B00B}" dt="2024-01-04T19:23:11.681" v="3147" actId="1035"/>
          <ac:spMkLst>
            <pc:docMk/>
            <pc:sldMk cId="101548077" sldId="421"/>
            <ac:spMk id="3" creationId="{3B342475-9F61-733E-5A68-DB5297E063DA}"/>
          </ac:spMkLst>
        </pc:spChg>
        <pc:graphicFrameChg chg="mod">
          <ac:chgData name="Mahajan, Divya" userId="2f68e696-4348-4512-ac43-85e783bc166e" providerId="ADAL" clId="{A920E4A5-3C66-5146-844A-AF8B05B1B00B}" dt="2024-01-09T20:55:03.115" v="6564"/>
          <ac:graphicFrameMkLst>
            <pc:docMk/>
            <pc:sldMk cId="101548077" sldId="421"/>
            <ac:graphicFrameMk id="5" creationId="{00000000-0000-0000-0000-000000000000}"/>
          </ac:graphicFrameMkLst>
        </pc:graphicFrameChg>
      </pc:sldChg>
      <pc:sldChg chg="delSp modSp add mod">
        <pc:chgData name="Mahajan, Divya" userId="2f68e696-4348-4512-ac43-85e783bc166e" providerId="ADAL" clId="{A920E4A5-3C66-5146-844A-AF8B05B1B00B}" dt="2024-01-08T02:55:20.966" v="4231" actId="478"/>
        <pc:sldMkLst>
          <pc:docMk/>
          <pc:sldMk cId="1267887566" sldId="499"/>
        </pc:sldMkLst>
        <pc:spChg chg="mod">
          <ac:chgData name="Mahajan, Divya" userId="2f68e696-4348-4512-ac43-85e783bc166e" providerId="ADAL" clId="{A920E4A5-3C66-5146-844A-AF8B05B1B00B}" dt="2024-01-08T02:37:51.326" v="4190" actId="1076"/>
          <ac:spMkLst>
            <pc:docMk/>
            <pc:sldMk cId="1267887566" sldId="499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8T02:55:20.966" v="4231" actId="478"/>
          <ac:spMkLst>
            <pc:docMk/>
            <pc:sldMk cId="1267887566" sldId="499"/>
            <ac:spMk id="41" creationId="{00000000-0000-0000-0000-000000000000}"/>
          </ac:spMkLst>
        </pc:spChg>
        <pc:grpChg chg="mod">
          <ac:chgData name="Mahajan, Divya" userId="2f68e696-4348-4512-ac43-85e783bc166e" providerId="ADAL" clId="{A920E4A5-3C66-5146-844A-AF8B05B1B00B}" dt="2024-01-04T19:57:01.371" v="3843" actId="14100"/>
          <ac:grpSpMkLst>
            <pc:docMk/>
            <pc:sldMk cId="1267887566" sldId="499"/>
            <ac:grpSpMk id="4" creationId="{00000000-0000-0000-0000-000000000000}"/>
          </ac:grpSpMkLst>
        </pc:grpChg>
      </pc:sldChg>
      <pc:sldChg chg="modSp add mod modShow">
        <pc:chgData name="Mahajan, Divya" userId="2f68e696-4348-4512-ac43-85e783bc166e" providerId="ADAL" clId="{A920E4A5-3C66-5146-844A-AF8B05B1B00B}" dt="2024-01-08T02:38:09.040" v="4191" actId="729"/>
        <pc:sldMkLst>
          <pc:docMk/>
          <pc:sldMk cId="1904945495" sldId="502"/>
        </pc:sldMkLst>
        <pc:spChg chg="mod">
          <ac:chgData name="Mahajan, Divya" userId="2f68e696-4348-4512-ac43-85e783bc166e" providerId="ADAL" clId="{A920E4A5-3C66-5146-844A-AF8B05B1B00B}" dt="2024-01-04T19:49:02.345" v="3501" actId="207"/>
          <ac:spMkLst>
            <pc:docMk/>
            <pc:sldMk cId="1904945495" sldId="502"/>
            <ac:spMk id="18" creationId="{00000000-0000-0000-0000-000000000000}"/>
          </ac:spMkLst>
        </pc:spChg>
      </pc:sldChg>
      <pc:sldChg chg="delSp modSp add del mod ord">
        <pc:chgData name="Mahajan, Divya" userId="2f68e696-4348-4512-ac43-85e783bc166e" providerId="ADAL" clId="{A920E4A5-3C66-5146-844A-AF8B05B1B00B}" dt="2024-01-08T02:37:41.734" v="4186" actId="113"/>
        <pc:sldMkLst>
          <pc:docMk/>
          <pc:sldMk cId="4093867012" sldId="726"/>
        </pc:sldMkLst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3" creationId="{4B874DFE-4213-46E3-AA49-6A2CCD4E9117}"/>
          </ac:spMkLst>
        </pc:spChg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5" creationId="{31F84A33-6E81-4A16-99EC-22EF24420AAF}"/>
          </ac:spMkLst>
        </pc:spChg>
        <pc:spChg chg="mod">
          <ac:chgData name="Mahajan, Divya" userId="2f68e696-4348-4512-ac43-85e783bc166e" providerId="ADAL" clId="{A920E4A5-3C66-5146-844A-AF8B05B1B00B}" dt="2024-01-08T02:37:41.734" v="4186" actId="113"/>
          <ac:spMkLst>
            <pc:docMk/>
            <pc:sldMk cId="4093867012" sldId="726"/>
            <ac:spMk id="8" creationId="{D2D8CFE5-BE83-344D-965D-6799E59399C5}"/>
          </ac:spMkLst>
        </pc:spChg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11" creationId="{5216830E-857D-4D50-B100-D8E0BB908156}"/>
          </ac:spMkLst>
        </pc:spChg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13" creationId="{7B5CB1D6-D89E-4183-8661-CC7344A04055}"/>
          </ac:spMkLst>
        </pc:spChg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15" creationId="{2637391E-5487-429B-BCB7-BB616E1FDF62}"/>
          </ac:spMkLst>
        </pc:spChg>
        <pc:spChg chg="del mod">
          <ac:chgData name="Mahajan, Divya" userId="2f68e696-4348-4512-ac43-85e783bc166e" providerId="ADAL" clId="{A920E4A5-3C66-5146-844A-AF8B05B1B00B}" dt="2024-01-04T19:46:07.802" v="3496" actId="478"/>
          <ac:spMkLst>
            <pc:docMk/>
            <pc:sldMk cId="4093867012" sldId="726"/>
            <ac:spMk id="17" creationId="{A5E5702E-AB74-4AFF-8C84-A45B25080653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02:32:08.553" v="4114" actId="113"/>
        <pc:sldMkLst>
          <pc:docMk/>
          <pc:sldMk cId="1912141214" sldId="853"/>
        </pc:sldMkLst>
        <pc:spChg chg="mod">
          <ac:chgData name="Mahajan, Divya" userId="2f68e696-4348-4512-ac43-85e783bc166e" providerId="ADAL" clId="{A920E4A5-3C66-5146-844A-AF8B05B1B00B}" dt="2024-01-08T02:32:08.553" v="4114" actId="113"/>
          <ac:spMkLst>
            <pc:docMk/>
            <pc:sldMk cId="1912141214" sldId="853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5:23.643" v="2610" actId="478"/>
          <ac:spMkLst>
            <pc:docMk/>
            <pc:sldMk cId="1912141214" sldId="853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5:21.848" v="2609" actId="478"/>
          <ac:spMkLst>
            <pc:docMk/>
            <pc:sldMk cId="1912141214" sldId="853"/>
            <ac:spMk id="8" creationId="{00000000-0000-0000-0000-000000000000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02:32:12.659" v="4116" actId="113"/>
        <pc:sldMkLst>
          <pc:docMk/>
          <pc:sldMk cId="1947657511" sldId="854"/>
        </pc:sldMkLst>
        <pc:spChg chg="mod">
          <ac:chgData name="Mahajan, Divya" userId="2f68e696-4348-4512-ac43-85e783bc166e" providerId="ADAL" clId="{A920E4A5-3C66-5146-844A-AF8B05B1B00B}" dt="2024-01-08T02:32:12.659" v="4116" actId="113"/>
          <ac:spMkLst>
            <pc:docMk/>
            <pc:sldMk cId="1947657511" sldId="854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5:31.925" v="2612" actId="478"/>
          <ac:spMkLst>
            <pc:docMk/>
            <pc:sldMk cId="1947657511" sldId="854"/>
            <ac:spMk id="7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5:29.749" v="2611" actId="478"/>
          <ac:spMkLst>
            <pc:docMk/>
            <pc:sldMk cId="1947657511" sldId="854"/>
            <ac:spMk id="9" creationId="{00000000-0000-0000-0000-000000000000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02:32:20.033" v="4118" actId="113"/>
        <pc:sldMkLst>
          <pc:docMk/>
          <pc:sldMk cId="123189272" sldId="855"/>
        </pc:sldMkLst>
        <pc:spChg chg="mod">
          <ac:chgData name="Mahajan, Divya" userId="2f68e696-4348-4512-ac43-85e783bc166e" providerId="ADAL" clId="{A920E4A5-3C66-5146-844A-AF8B05B1B00B}" dt="2024-01-08T02:32:20.033" v="4118" actId="113"/>
          <ac:spMkLst>
            <pc:docMk/>
            <pc:sldMk cId="123189272" sldId="855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5:39.083" v="2613" actId="478"/>
          <ac:spMkLst>
            <pc:docMk/>
            <pc:sldMk cId="123189272" sldId="855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5:41.508" v="2614" actId="478"/>
          <ac:spMkLst>
            <pc:docMk/>
            <pc:sldMk cId="123189272" sldId="855"/>
            <ac:spMk id="8" creationId="{00000000-0000-0000-0000-000000000000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22:20:39.038" v="6469" actId="1076"/>
        <pc:sldMkLst>
          <pc:docMk/>
          <pc:sldMk cId="777060260" sldId="856"/>
        </pc:sldMkLst>
        <pc:spChg chg="mod">
          <ac:chgData name="Mahajan, Divya" userId="2f68e696-4348-4512-ac43-85e783bc166e" providerId="ADAL" clId="{A920E4A5-3C66-5146-844A-AF8B05B1B00B}" dt="2024-01-08T02:33:17.356" v="4120" actId="207"/>
          <ac:spMkLst>
            <pc:docMk/>
            <pc:sldMk cId="777060260" sldId="856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5:45.566" v="2615" actId="478"/>
          <ac:spMkLst>
            <pc:docMk/>
            <pc:sldMk cId="777060260" sldId="856"/>
            <ac:spMk id="6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5:47.339" v="2616" actId="478"/>
          <ac:spMkLst>
            <pc:docMk/>
            <pc:sldMk cId="777060260" sldId="856"/>
            <ac:spMk id="10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4T18:16:26.726" v="2735" actId="1076"/>
          <ac:spMkLst>
            <pc:docMk/>
            <pc:sldMk cId="777060260" sldId="856"/>
            <ac:spMk id="15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2:20:39.038" v="6469" actId="1076"/>
          <ac:spMkLst>
            <pc:docMk/>
            <pc:sldMk cId="777060260" sldId="856"/>
            <ac:spMk id="16" creationId="{00000000-0000-0000-0000-000000000000}"/>
          </ac:spMkLst>
        </pc:spChg>
        <pc:grpChg chg="mod">
          <ac:chgData name="Mahajan, Divya" userId="2f68e696-4348-4512-ac43-85e783bc166e" providerId="ADAL" clId="{A920E4A5-3C66-5146-844A-AF8B05B1B00B}" dt="2024-01-04T18:16:37.264" v="2738" actId="1076"/>
          <ac:grpSpMkLst>
            <pc:docMk/>
            <pc:sldMk cId="777060260" sldId="856"/>
            <ac:grpSpMk id="9" creationId="{00000000-0000-0000-0000-000000000000}"/>
          </ac:grpSpMkLst>
        </pc:grpChg>
      </pc:sldChg>
      <pc:sldChg chg="delSp modSp add mod ord">
        <pc:chgData name="Mahajan, Divya" userId="2f68e696-4348-4512-ac43-85e783bc166e" providerId="ADAL" clId="{A920E4A5-3C66-5146-844A-AF8B05B1B00B}" dt="2024-01-08T02:33:23.719" v="4122" actId="113"/>
        <pc:sldMkLst>
          <pc:docMk/>
          <pc:sldMk cId="1834710551" sldId="857"/>
        </pc:sldMkLst>
        <pc:spChg chg="mod">
          <ac:chgData name="Mahajan, Divya" userId="2f68e696-4348-4512-ac43-85e783bc166e" providerId="ADAL" clId="{A920E4A5-3C66-5146-844A-AF8B05B1B00B}" dt="2024-01-08T02:33:23.719" v="4122" actId="113"/>
          <ac:spMkLst>
            <pc:docMk/>
            <pc:sldMk cId="1834710551" sldId="857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6:10.287" v="2623" actId="478"/>
          <ac:spMkLst>
            <pc:docMk/>
            <pc:sldMk cId="1834710551" sldId="857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6:08.661" v="2622" actId="478"/>
          <ac:spMkLst>
            <pc:docMk/>
            <pc:sldMk cId="1834710551" sldId="857"/>
            <ac:spMk id="7" creationId="{00000000-0000-0000-0000-000000000000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02:33:29.695" v="4124" actId="113"/>
        <pc:sldMkLst>
          <pc:docMk/>
          <pc:sldMk cId="1635243950" sldId="858"/>
        </pc:sldMkLst>
        <pc:spChg chg="mod">
          <ac:chgData name="Mahajan, Divya" userId="2f68e696-4348-4512-ac43-85e783bc166e" providerId="ADAL" clId="{A920E4A5-3C66-5146-844A-AF8B05B1B00B}" dt="2024-01-08T02:33:29.695" v="4124" actId="113"/>
          <ac:spMkLst>
            <pc:docMk/>
            <pc:sldMk cId="1635243950" sldId="858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6:17.129" v="2625" actId="478"/>
          <ac:spMkLst>
            <pc:docMk/>
            <pc:sldMk cId="1635243950" sldId="858"/>
            <ac:spMk id="9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6:14.985" v="2624" actId="478"/>
          <ac:spMkLst>
            <pc:docMk/>
            <pc:sldMk cId="1635243950" sldId="858"/>
            <ac:spMk id="11" creationId="{00000000-0000-0000-0000-000000000000}"/>
          </ac:spMkLst>
        </pc:spChg>
      </pc:sldChg>
      <pc:sldChg chg="delSp modSp add mod ord">
        <pc:chgData name="Mahajan, Divya" userId="2f68e696-4348-4512-ac43-85e783bc166e" providerId="ADAL" clId="{A920E4A5-3C66-5146-844A-AF8B05B1B00B}" dt="2024-01-08T02:33:34.580" v="4126" actId="113"/>
        <pc:sldMkLst>
          <pc:docMk/>
          <pc:sldMk cId="552964866" sldId="859"/>
        </pc:sldMkLst>
        <pc:spChg chg="mod">
          <ac:chgData name="Mahajan, Divya" userId="2f68e696-4348-4512-ac43-85e783bc166e" providerId="ADAL" clId="{A920E4A5-3C66-5146-844A-AF8B05B1B00B}" dt="2024-01-08T02:33:34.580" v="4126" actId="113"/>
          <ac:spMkLst>
            <pc:docMk/>
            <pc:sldMk cId="552964866" sldId="859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1:46:27.006" v="2627" actId="478"/>
          <ac:spMkLst>
            <pc:docMk/>
            <pc:sldMk cId="552964866" sldId="859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1:46:25.590" v="2626" actId="478"/>
          <ac:spMkLst>
            <pc:docMk/>
            <pc:sldMk cId="552964866" sldId="859"/>
            <ac:spMk id="7" creationId="{00000000-0000-0000-0000-000000000000}"/>
          </ac:spMkLst>
        </pc:spChg>
      </pc:sldChg>
      <pc:sldChg chg="addSp delSp modSp add mod modAnim">
        <pc:chgData name="Mahajan, Divya" userId="2f68e696-4348-4512-ac43-85e783bc166e" providerId="ADAL" clId="{A920E4A5-3C66-5146-844A-AF8B05B1B00B}" dt="2024-01-03T19:58:52.013" v="758"/>
        <pc:sldMkLst>
          <pc:docMk/>
          <pc:sldMk cId="1261227138" sldId="867"/>
        </pc:sldMkLst>
        <pc:spChg chg="mod">
          <ac:chgData name="Mahajan, Divya" userId="2f68e696-4348-4512-ac43-85e783bc166e" providerId="ADAL" clId="{A920E4A5-3C66-5146-844A-AF8B05B1B00B}" dt="2024-01-03T19:45:12.531" v="322" actId="1076"/>
          <ac:spMkLst>
            <pc:docMk/>
            <pc:sldMk cId="1261227138" sldId="867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3T19:57:18.420" v="748" actId="14"/>
          <ac:spMkLst>
            <pc:docMk/>
            <pc:sldMk cId="1261227138" sldId="867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3T19:07:54.598" v="112" actId="478"/>
          <ac:spMkLst>
            <pc:docMk/>
            <pc:sldMk cId="1261227138" sldId="867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3T19:07:51.978" v="111" actId="478"/>
          <ac:spMkLst>
            <pc:docMk/>
            <pc:sldMk cId="1261227138" sldId="867"/>
            <ac:spMk id="5" creationId="{00000000-0000-0000-0000-000000000000}"/>
          </ac:spMkLst>
        </pc:spChg>
        <pc:spChg chg="add mod">
          <ac:chgData name="Mahajan, Divya" userId="2f68e696-4348-4512-ac43-85e783bc166e" providerId="ADAL" clId="{A920E4A5-3C66-5146-844A-AF8B05B1B00B}" dt="2024-01-03T19:41:08.428" v="176"/>
          <ac:spMkLst>
            <pc:docMk/>
            <pc:sldMk cId="1261227138" sldId="867"/>
            <ac:spMk id="6" creationId="{23501090-26A4-5250-9159-20AF5634C360}"/>
          </ac:spMkLst>
        </pc:spChg>
        <pc:spChg chg="del">
          <ac:chgData name="Mahajan, Divya" userId="2f68e696-4348-4512-ac43-85e783bc166e" providerId="ADAL" clId="{A920E4A5-3C66-5146-844A-AF8B05B1B00B}" dt="2024-01-03T19:40:45.107" v="170"/>
          <ac:spMkLst>
            <pc:docMk/>
            <pc:sldMk cId="1261227138" sldId="867"/>
            <ac:spMk id="7" creationId="{00000000-0000-0000-0000-000000000000}"/>
          </ac:spMkLst>
        </pc:spChg>
      </pc:sldChg>
      <pc:sldChg chg="addSp delSp modSp add mod modAnim addCm">
        <pc:chgData name="Mahajan, Divya" userId="2f68e696-4348-4512-ac43-85e783bc166e" providerId="ADAL" clId="{A920E4A5-3C66-5146-844A-AF8B05B1B00B}" dt="2024-01-08T03:43:21.447" v="4336"/>
        <pc:sldMkLst>
          <pc:docMk/>
          <pc:sldMk cId="2672771013" sldId="868"/>
        </pc:sldMkLst>
        <pc:spChg chg="mod">
          <ac:chgData name="Mahajan, Divya" userId="2f68e696-4348-4512-ac43-85e783bc166e" providerId="ADAL" clId="{A920E4A5-3C66-5146-844A-AF8B05B1B00B}" dt="2024-01-04T20:02:44.431" v="3861" actId="20577"/>
          <ac:spMkLst>
            <pc:docMk/>
            <pc:sldMk cId="2672771013" sldId="868"/>
            <ac:spMk id="2" creationId="{C3B86D15-F767-04EA-6B75-7E3D3D3BDC20}"/>
          </ac:spMkLst>
        </pc:spChg>
        <pc:spChg chg="mod">
          <ac:chgData name="Mahajan, Divya" userId="2f68e696-4348-4512-ac43-85e783bc166e" providerId="ADAL" clId="{A920E4A5-3C66-5146-844A-AF8B05B1B00B}" dt="2024-01-07T18:31:30.432" v="4057" actId="113"/>
          <ac:spMkLst>
            <pc:docMk/>
            <pc:sldMk cId="2672771013" sldId="868"/>
            <ac:spMk id="3" creationId="{B9440CB7-1E29-9893-FCEB-9947FCBE1484}"/>
          </ac:spMkLst>
        </pc:spChg>
        <pc:spChg chg="add del mod">
          <ac:chgData name="Mahajan, Divya" userId="2f68e696-4348-4512-ac43-85e783bc166e" providerId="ADAL" clId="{A920E4A5-3C66-5146-844A-AF8B05B1B00B}" dt="2024-01-08T03:43:18.524" v="4335" actId="478"/>
          <ac:spMkLst>
            <pc:docMk/>
            <pc:sldMk cId="2672771013" sldId="868"/>
            <ac:spMk id="5" creationId="{5CBCF2C0-B540-AC81-95D5-4D34656F739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hajan, Divya" userId="2f68e696-4348-4512-ac43-85e783bc166e" providerId="ADAL" clId="{A920E4A5-3C66-5146-844A-AF8B05B1B00B}" dt="2024-01-08T02:43:02.166" v="4212"/>
              <pc2:cmMkLst xmlns:pc2="http://schemas.microsoft.com/office/powerpoint/2019/9/main/command">
                <pc:docMk/>
                <pc:sldMk cId="2672771013" sldId="868"/>
                <pc2:cmMk id="{7E097F53-280F-DC4C-8379-B30FE7BAD82D}"/>
              </pc2:cmMkLst>
            </pc226:cmChg>
          </p:ext>
        </pc:extLst>
      </pc:sldChg>
      <pc:sldChg chg="modSp add mod">
        <pc:chgData name="Mahajan, Divya" userId="2f68e696-4348-4512-ac43-85e783bc166e" providerId="ADAL" clId="{A920E4A5-3C66-5146-844A-AF8B05B1B00B}" dt="2024-01-08T02:58:32.633" v="4242" actId="20577"/>
        <pc:sldMkLst>
          <pc:docMk/>
          <pc:sldMk cId="1858373848" sldId="869"/>
        </pc:sldMkLst>
        <pc:spChg chg="mod">
          <ac:chgData name="Mahajan, Divya" userId="2f68e696-4348-4512-ac43-85e783bc166e" providerId="ADAL" clId="{A920E4A5-3C66-5146-844A-AF8B05B1B00B}" dt="2024-01-03T23:37:10.716" v="897" actId="27636"/>
          <ac:spMkLst>
            <pc:docMk/>
            <pc:sldMk cId="1858373848" sldId="869"/>
            <ac:spMk id="2" creationId="{C3B86D15-F767-04EA-6B75-7E3D3D3BDC20}"/>
          </ac:spMkLst>
        </pc:spChg>
        <pc:spChg chg="mod">
          <ac:chgData name="Mahajan, Divya" userId="2f68e696-4348-4512-ac43-85e783bc166e" providerId="ADAL" clId="{A920E4A5-3C66-5146-844A-AF8B05B1B00B}" dt="2024-01-07T18:31:51.955" v="4060" actId="113"/>
          <ac:spMkLst>
            <pc:docMk/>
            <pc:sldMk cId="1858373848" sldId="869"/>
            <ac:spMk id="3" creationId="{B9440CB7-1E29-9893-FCEB-9947FCBE1484}"/>
          </ac:spMkLst>
        </pc:spChg>
        <pc:spChg chg="mod">
          <ac:chgData name="Mahajan, Divya" userId="2f68e696-4348-4512-ac43-85e783bc166e" providerId="ADAL" clId="{A920E4A5-3C66-5146-844A-AF8B05B1B00B}" dt="2024-01-08T02:58:32.633" v="4242" actId="20577"/>
          <ac:spMkLst>
            <pc:docMk/>
            <pc:sldMk cId="1858373848" sldId="869"/>
            <ac:spMk id="9" creationId="{FDF60F8A-2EE7-CB16-DF95-6823B8F07448}"/>
          </ac:spMkLst>
        </pc:spChg>
      </pc:sldChg>
      <pc:sldChg chg="modSp add mod">
        <pc:chgData name="Mahajan, Divya" userId="2f68e696-4348-4512-ac43-85e783bc166e" providerId="ADAL" clId="{A920E4A5-3C66-5146-844A-AF8B05B1B00B}" dt="2024-01-08T03:00:00.998" v="4330" actId="20577"/>
        <pc:sldMkLst>
          <pc:docMk/>
          <pc:sldMk cId="884291319" sldId="870"/>
        </pc:sldMkLst>
        <pc:spChg chg="mod">
          <ac:chgData name="Mahajan, Divya" userId="2f68e696-4348-4512-ac43-85e783bc166e" providerId="ADAL" clId="{A920E4A5-3C66-5146-844A-AF8B05B1B00B}" dt="2024-01-08T03:00:00.998" v="4330" actId="20577"/>
          <ac:spMkLst>
            <pc:docMk/>
            <pc:sldMk cId="884291319" sldId="870"/>
            <ac:spMk id="2" creationId="{C3B86D15-F767-04EA-6B75-7E3D3D3BDC20}"/>
          </ac:spMkLst>
        </pc:spChg>
        <pc:spChg chg="mod">
          <ac:chgData name="Mahajan, Divya" userId="2f68e696-4348-4512-ac43-85e783bc166e" providerId="ADAL" clId="{A920E4A5-3C66-5146-844A-AF8B05B1B00B}" dt="2024-01-07T18:31:55.528" v="4062" actId="113"/>
          <ac:spMkLst>
            <pc:docMk/>
            <pc:sldMk cId="884291319" sldId="870"/>
            <ac:spMk id="3" creationId="{B9440CB7-1E29-9893-FCEB-9947FCBE1484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4:02.735" v="4134" actId="113"/>
        <pc:sldMkLst>
          <pc:docMk/>
          <pc:sldMk cId="1972000346" sldId="871"/>
        </pc:sldMkLst>
        <pc:spChg chg="mod">
          <ac:chgData name="Mahajan, Divya" userId="2f68e696-4348-4512-ac43-85e783bc166e" providerId="ADAL" clId="{A920E4A5-3C66-5146-844A-AF8B05B1B00B}" dt="2024-01-08T02:34:02.735" v="4134" actId="113"/>
          <ac:spMkLst>
            <pc:docMk/>
            <pc:sldMk cId="1972000346" sldId="871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21.713" v="3178" actId="478"/>
          <ac:spMkLst>
            <pc:docMk/>
            <pc:sldMk cId="1972000346" sldId="871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20.245" v="3177" actId="478"/>
          <ac:spMkLst>
            <pc:docMk/>
            <pc:sldMk cId="1972000346" sldId="871"/>
            <ac:spMk id="5" creationId="{00000000-0000-0000-0000-000000000000}"/>
          </ac:spMkLst>
        </pc:spChg>
      </pc:sldChg>
      <pc:sldChg chg="delSp modSp add mod modNotes">
        <pc:chgData name="Mahajan, Divya" userId="2f68e696-4348-4512-ac43-85e783bc166e" providerId="ADAL" clId="{A920E4A5-3C66-5146-844A-AF8B05B1B00B}" dt="2024-01-08T02:34:08.593" v="4136" actId="113"/>
        <pc:sldMkLst>
          <pc:docMk/>
          <pc:sldMk cId="1568518893" sldId="872"/>
        </pc:sldMkLst>
        <pc:spChg chg="mod">
          <ac:chgData name="Mahajan, Divya" userId="2f68e696-4348-4512-ac43-85e783bc166e" providerId="ADAL" clId="{A920E4A5-3C66-5146-844A-AF8B05B1B00B}" dt="2024-01-08T02:34:08.593" v="4136" actId="113"/>
          <ac:spMkLst>
            <pc:docMk/>
            <pc:sldMk cId="1568518893" sldId="872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27.679" v="3179" actId="478"/>
          <ac:spMkLst>
            <pc:docMk/>
            <pc:sldMk cId="1568518893" sldId="872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27.679" v="3179" actId="478"/>
          <ac:spMkLst>
            <pc:docMk/>
            <pc:sldMk cId="1568518893" sldId="872"/>
            <ac:spMk id="5" creationId="{00000000-0000-0000-0000-000000000000}"/>
          </ac:spMkLst>
        </pc:spChg>
      </pc:sldChg>
      <pc:sldChg chg="delSp modSp add mod modNotes">
        <pc:chgData name="Mahajan, Divya" userId="2f68e696-4348-4512-ac43-85e783bc166e" providerId="ADAL" clId="{A920E4A5-3C66-5146-844A-AF8B05B1B00B}" dt="2024-01-08T02:34:15.975" v="4138" actId="113"/>
        <pc:sldMkLst>
          <pc:docMk/>
          <pc:sldMk cId="1816744622" sldId="873"/>
        </pc:sldMkLst>
        <pc:spChg chg="mod">
          <ac:chgData name="Mahajan, Divya" userId="2f68e696-4348-4512-ac43-85e783bc166e" providerId="ADAL" clId="{A920E4A5-3C66-5146-844A-AF8B05B1B00B}" dt="2024-01-08T02:34:15.975" v="4138" actId="113"/>
          <ac:spMkLst>
            <pc:docMk/>
            <pc:sldMk cId="1816744622" sldId="873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34.127" v="3180" actId="478"/>
          <ac:spMkLst>
            <pc:docMk/>
            <pc:sldMk cId="1816744622" sldId="873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34.127" v="3180" actId="478"/>
          <ac:spMkLst>
            <pc:docMk/>
            <pc:sldMk cId="1816744622" sldId="873"/>
            <ac:spMk id="7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4:20.251" v="4140" actId="113"/>
        <pc:sldMkLst>
          <pc:docMk/>
          <pc:sldMk cId="427075735" sldId="874"/>
        </pc:sldMkLst>
        <pc:spChg chg="mod">
          <ac:chgData name="Mahajan, Divya" userId="2f68e696-4348-4512-ac43-85e783bc166e" providerId="ADAL" clId="{A920E4A5-3C66-5146-844A-AF8B05B1B00B}" dt="2024-01-08T02:34:20.251" v="4140" actId="113"/>
          <ac:spMkLst>
            <pc:docMk/>
            <pc:sldMk cId="427075735" sldId="874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39.286" v="3181" actId="478"/>
          <ac:spMkLst>
            <pc:docMk/>
            <pc:sldMk cId="427075735" sldId="874"/>
            <ac:spMk id="7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39.286" v="3181" actId="478"/>
          <ac:spMkLst>
            <pc:docMk/>
            <pc:sldMk cId="427075735" sldId="874"/>
            <ac:spMk id="8" creationId="{00000000-0000-0000-0000-000000000000}"/>
          </ac:spMkLst>
        </pc:spChg>
        <pc:grpChg chg="mod">
          <ac:chgData name="Mahajan, Divya" userId="2f68e696-4348-4512-ac43-85e783bc166e" providerId="ADAL" clId="{A920E4A5-3C66-5146-844A-AF8B05B1B00B}" dt="2024-01-04T19:27:42.680" v="3185" actId="1035"/>
          <ac:grpSpMkLst>
            <pc:docMk/>
            <pc:sldMk cId="427075735" sldId="874"/>
            <ac:grpSpMk id="5" creationId="{00000000-0000-0000-0000-000000000000}"/>
          </ac:grpSpMkLst>
        </pc:grpChg>
      </pc:sldChg>
      <pc:sldChg chg="delSp modSp add mod modNotes">
        <pc:chgData name="Mahajan, Divya" userId="2f68e696-4348-4512-ac43-85e783bc166e" providerId="ADAL" clId="{A920E4A5-3C66-5146-844A-AF8B05B1B00B}" dt="2024-01-08T02:34:30.455" v="4144" actId="478"/>
        <pc:sldMkLst>
          <pc:docMk/>
          <pc:sldMk cId="1184373756" sldId="875"/>
        </pc:sldMkLst>
        <pc:spChg chg="mod">
          <ac:chgData name="Mahajan, Divya" userId="2f68e696-4348-4512-ac43-85e783bc166e" providerId="ADAL" clId="{A920E4A5-3C66-5146-844A-AF8B05B1B00B}" dt="2024-01-08T02:34:24.444" v="4142" actId="113"/>
          <ac:spMkLst>
            <pc:docMk/>
            <pc:sldMk cId="1184373756" sldId="875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8T02:34:30.455" v="4144" actId="478"/>
          <ac:spMkLst>
            <pc:docMk/>
            <pc:sldMk cId="1184373756" sldId="875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8T02:34:28.524" v="4143" actId="478"/>
          <ac:spMkLst>
            <pc:docMk/>
            <pc:sldMk cId="1184373756" sldId="875"/>
            <ac:spMk id="4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5:37.967" v="4146" actId="113"/>
        <pc:sldMkLst>
          <pc:docMk/>
          <pc:sldMk cId="427465356" sldId="876"/>
        </pc:sldMkLst>
        <pc:spChg chg="mod">
          <ac:chgData name="Mahajan, Divya" userId="2f68e696-4348-4512-ac43-85e783bc166e" providerId="ADAL" clId="{A920E4A5-3C66-5146-844A-AF8B05B1B00B}" dt="2024-01-08T02:35:37.967" v="4146" actId="113"/>
          <ac:spMkLst>
            <pc:docMk/>
            <pc:sldMk cId="427465356" sldId="876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48.580" v="3186" actId="478"/>
          <ac:spMkLst>
            <pc:docMk/>
            <pc:sldMk cId="427465356" sldId="876"/>
            <ac:spMk id="9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48.580" v="3186" actId="478"/>
          <ac:spMkLst>
            <pc:docMk/>
            <pc:sldMk cId="427465356" sldId="876"/>
            <ac:spMk id="11" creationId="{00000000-0000-0000-0000-000000000000}"/>
          </ac:spMkLst>
        </pc:spChg>
      </pc:sldChg>
      <pc:sldChg chg="addSp delSp modSp add mod">
        <pc:chgData name="Mahajan, Divya" userId="2f68e696-4348-4512-ac43-85e783bc166e" providerId="ADAL" clId="{A920E4A5-3C66-5146-844A-AF8B05B1B00B}" dt="2024-01-08T02:35:46.399" v="4148" actId="113"/>
        <pc:sldMkLst>
          <pc:docMk/>
          <pc:sldMk cId="936455635" sldId="877"/>
        </pc:sldMkLst>
        <pc:spChg chg="mod">
          <ac:chgData name="Mahajan, Divya" userId="2f68e696-4348-4512-ac43-85e783bc166e" providerId="ADAL" clId="{A920E4A5-3C66-5146-844A-AF8B05B1B00B}" dt="2024-01-08T02:35:46.399" v="4148" actId="113"/>
          <ac:spMkLst>
            <pc:docMk/>
            <pc:sldMk cId="936455635" sldId="877"/>
            <ac:spMk id="2" creationId="{00000000-0000-0000-0000-000000000000}"/>
          </ac:spMkLst>
        </pc:spChg>
        <pc:spChg chg="add del mod">
          <ac:chgData name="Mahajan, Divya" userId="2f68e696-4348-4512-ac43-85e783bc166e" providerId="ADAL" clId="{A920E4A5-3C66-5146-844A-AF8B05B1B00B}" dt="2024-01-04T19:28:12.454" v="3191" actId="478"/>
          <ac:spMkLst>
            <pc:docMk/>
            <pc:sldMk cId="936455635" sldId="877"/>
            <ac:spMk id="3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8:09.518" v="3189" actId="478"/>
          <ac:spMkLst>
            <pc:docMk/>
            <pc:sldMk cId="936455635" sldId="877"/>
            <ac:spMk id="34" creationId="{00000000-0000-0000-0000-000000000000}"/>
          </ac:spMkLst>
        </pc:spChg>
        <pc:spChg chg="add del">
          <ac:chgData name="Mahajan, Divya" userId="2f68e696-4348-4512-ac43-85e783bc166e" providerId="ADAL" clId="{A920E4A5-3C66-5146-844A-AF8B05B1B00B}" dt="2024-01-04T19:28:07.401" v="3188" actId="478"/>
          <ac:spMkLst>
            <pc:docMk/>
            <pc:sldMk cId="936455635" sldId="877"/>
            <ac:spMk id="36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5:50.545" v="4150" actId="113"/>
        <pc:sldMkLst>
          <pc:docMk/>
          <pc:sldMk cId="1980203721" sldId="878"/>
        </pc:sldMkLst>
        <pc:spChg chg="mod">
          <ac:chgData name="Mahajan, Divya" userId="2f68e696-4348-4512-ac43-85e783bc166e" providerId="ADAL" clId="{A920E4A5-3C66-5146-844A-AF8B05B1B00B}" dt="2024-01-08T02:35:50.545" v="4150" actId="113"/>
          <ac:spMkLst>
            <pc:docMk/>
            <pc:sldMk cId="1980203721" sldId="878"/>
            <ac:spMk id="2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8:24.104" v="3192" actId="478"/>
          <ac:spMkLst>
            <pc:docMk/>
            <pc:sldMk cId="1980203721" sldId="878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8:24.104" v="3192" actId="478"/>
          <ac:spMkLst>
            <pc:docMk/>
            <pc:sldMk cId="1980203721" sldId="878"/>
            <ac:spMk id="4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4T19:27:03.651" v="3171" actId="27636"/>
          <ac:spMkLst>
            <pc:docMk/>
            <pc:sldMk cId="1980203721" sldId="878"/>
            <ac:spMk id="5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6:04.811" v="4167" actId="1035"/>
        <pc:sldMkLst>
          <pc:docMk/>
          <pc:sldMk cId="1729861288" sldId="879"/>
        </pc:sldMkLst>
        <pc:spChg chg="mod">
          <ac:chgData name="Mahajan, Divya" userId="2f68e696-4348-4512-ac43-85e783bc166e" providerId="ADAL" clId="{A920E4A5-3C66-5146-844A-AF8B05B1B00B}" dt="2024-01-08T02:35:56.133" v="4152" actId="113"/>
          <ac:spMkLst>
            <pc:docMk/>
            <pc:sldMk cId="1729861288" sldId="879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8:34.921" v="3194" actId="478"/>
          <ac:spMkLst>
            <pc:docMk/>
            <pc:sldMk cId="1729861288" sldId="879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8:29.056" v="3193" actId="478"/>
          <ac:spMkLst>
            <pc:docMk/>
            <pc:sldMk cId="1729861288" sldId="879"/>
            <ac:spMk id="4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36:04.811" v="4167" actId="1035"/>
          <ac:spMkLst>
            <pc:docMk/>
            <pc:sldMk cId="1729861288" sldId="879"/>
            <ac:spMk id="6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8:29.056" v="3193" actId="478"/>
          <ac:spMkLst>
            <pc:docMk/>
            <pc:sldMk cId="1729861288" sldId="879"/>
            <ac:spMk id="7" creationId="{00000000-0000-0000-0000-000000000000}"/>
          </ac:spMkLst>
        </pc:spChg>
      </pc:sldChg>
      <pc:sldChg chg="delSp modSp add del mod">
        <pc:chgData name="Mahajan, Divya" userId="2f68e696-4348-4512-ac43-85e783bc166e" providerId="ADAL" clId="{A920E4A5-3C66-5146-844A-AF8B05B1B00B}" dt="2024-01-04T19:30:11.139" v="3267" actId="2696"/>
        <pc:sldMkLst>
          <pc:docMk/>
          <pc:sldMk cId="1327163543" sldId="880"/>
        </pc:sldMkLst>
        <pc:spChg chg="mod">
          <ac:chgData name="Mahajan, Divya" userId="2f68e696-4348-4512-ac43-85e783bc166e" providerId="ADAL" clId="{A920E4A5-3C66-5146-844A-AF8B05B1B00B}" dt="2024-01-04T19:27:03.663" v="3174" actId="27636"/>
          <ac:spMkLst>
            <pc:docMk/>
            <pc:sldMk cId="1327163543" sldId="880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30:04.403" v="3266" actId="478"/>
          <ac:spMkLst>
            <pc:docMk/>
            <pc:sldMk cId="1327163543" sldId="880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30:02.918" v="3265" actId="478"/>
          <ac:spMkLst>
            <pc:docMk/>
            <pc:sldMk cId="1327163543" sldId="880"/>
            <ac:spMk id="4" creationId="{00000000-0000-0000-0000-000000000000}"/>
          </ac:spMkLst>
        </pc:spChg>
      </pc:sldChg>
      <pc:sldChg chg="delSp modSp add del mod ord modShow">
        <pc:chgData name="Mahajan, Divya" userId="2f68e696-4348-4512-ac43-85e783bc166e" providerId="ADAL" clId="{A920E4A5-3C66-5146-844A-AF8B05B1B00B}" dt="2024-01-08T05:08:00.302" v="4435" actId="2696"/>
        <pc:sldMkLst>
          <pc:docMk/>
          <pc:sldMk cId="454756040" sldId="883"/>
        </pc:sldMkLst>
        <pc:spChg chg="mod">
          <ac:chgData name="Mahajan, Divya" userId="2f68e696-4348-4512-ac43-85e783bc166e" providerId="ADAL" clId="{A920E4A5-3C66-5146-844A-AF8B05B1B00B}" dt="2024-01-08T02:36:24.990" v="4171" actId="113"/>
          <ac:spMkLst>
            <pc:docMk/>
            <pc:sldMk cId="454756040" sldId="883"/>
            <ac:spMk id="2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39:40.024" v="3388" actId="478"/>
          <ac:spMkLst>
            <pc:docMk/>
            <pc:sldMk cId="454756040" sldId="883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39:41.508" v="3389" actId="478"/>
          <ac:spMkLst>
            <pc:docMk/>
            <pc:sldMk cId="454756040" sldId="883"/>
            <ac:spMk id="5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5:05:17.916" v="4382" actId="20577"/>
          <ac:spMkLst>
            <pc:docMk/>
            <pc:sldMk cId="454756040" sldId="883"/>
            <ac:spMk id="9" creationId="{00000000-0000-0000-0000-000000000000}"/>
          </ac:spMkLst>
        </pc:spChg>
      </pc:sldChg>
      <pc:sldChg chg="modSp add mod">
        <pc:chgData name="Mahajan, Divya" userId="2f68e696-4348-4512-ac43-85e783bc166e" providerId="ADAL" clId="{A920E4A5-3C66-5146-844A-AF8B05B1B00B}" dt="2024-01-08T05:08:51.258" v="4449" actId="20577"/>
        <pc:sldMkLst>
          <pc:docMk/>
          <pc:sldMk cId="4152953350" sldId="883"/>
        </pc:sldMkLst>
        <pc:spChg chg="mod">
          <ac:chgData name="Mahajan, Divya" userId="2f68e696-4348-4512-ac43-85e783bc166e" providerId="ADAL" clId="{A920E4A5-3C66-5146-844A-AF8B05B1B00B}" dt="2024-01-08T05:08:51.258" v="4449" actId="20577"/>
          <ac:spMkLst>
            <pc:docMk/>
            <pc:sldMk cId="4152953350" sldId="883"/>
            <ac:spMk id="9" creationId="{00000000-0000-0000-0000-000000000000}"/>
          </ac:spMkLst>
        </pc:spChg>
      </pc:sldChg>
      <pc:sldChg chg="modSp add del mod">
        <pc:chgData name="Mahajan, Divya" userId="2f68e696-4348-4512-ac43-85e783bc166e" providerId="ADAL" clId="{A920E4A5-3C66-5146-844A-AF8B05B1B00B}" dt="2024-01-04T19:30:14.970" v="3268" actId="2696"/>
        <pc:sldMkLst>
          <pc:docMk/>
          <pc:sldMk cId="1627934165" sldId="884"/>
        </pc:sldMkLst>
        <pc:spChg chg="mod">
          <ac:chgData name="Mahajan, Divya" userId="2f68e696-4348-4512-ac43-85e783bc166e" providerId="ADAL" clId="{A920E4A5-3C66-5146-844A-AF8B05B1B00B}" dt="2024-01-04T19:27:03.669" v="3175" actId="27636"/>
          <ac:spMkLst>
            <pc:docMk/>
            <pc:sldMk cId="1627934165" sldId="884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4T19:27:03.468" v="3164"/>
          <ac:spMkLst>
            <pc:docMk/>
            <pc:sldMk cId="1627934165" sldId="884"/>
            <ac:spMk id="5" creationId="{00000000-0000-0000-0000-000000000000}"/>
          </ac:spMkLst>
        </pc:spChg>
      </pc:sldChg>
      <pc:sldChg chg="delSp modSp add mod modAnim">
        <pc:chgData name="Mahajan, Divya" userId="2f68e696-4348-4512-ac43-85e783bc166e" providerId="ADAL" clId="{A920E4A5-3C66-5146-844A-AF8B05B1B00B}" dt="2024-01-08T02:22:37.320" v="4087" actId="478"/>
        <pc:sldMkLst>
          <pc:docMk/>
          <pc:sldMk cId="680061965" sldId="897"/>
        </pc:sldMkLst>
        <pc:spChg chg="mod">
          <ac:chgData name="Mahajan, Divya" userId="2f68e696-4348-4512-ac43-85e783bc166e" providerId="ADAL" clId="{A920E4A5-3C66-5146-844A-AF8B05B1B00B}" dt="2024-01-08T02:22:24.463" v="4081" actId="113"/>
          <ac:spMkLst>
            <pc:docMk/>
            <pc:sldMk cId="680061965" sldId="897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22:35.332" v="4086" actId="1076"/>
          <ac:spMkLst>
            <pc:docMk/>
            <pc:sldMk cId="680061965" sldId="897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8T02:22:37.320" v="4087" actId="478"/>
          <ac:spMkLst>
            <pc:docMk/>
            <pc:sldMk cId="680061965" sldId="897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0:15:48.237" v="1415" actId="478"/>
          <ac:spMkLst>
            <pc:docMk/>
            <pc:sldMk cId="680061965" sldId="897"/>
            <ac:spMk id="5" creationId="{00000000-0000-0000-0000-000000000000}"/>
          </ac:spMkLst>
        </pc:spChg>
      </pc:sldChg>
      <pc:sldChg chg="delSp modSp add mod ord addAnim delAnim modAnim">
        <pc:chgData name="Mahajan, Divya" userId="2f68e696-4348-4512-ac43-85e783bc166e" providerId="ADAL" clId="{A920E4A5-3C66-5146-844A-AF8B05B1B00B}" dt="2024-01-08T23:36:02.998" v="6522" actId="20577"/>
        <pc:sldMkLst>
          <pc:docMk/>
          <pc:sldMk cId="893476421" sldId="898"/>
        </pc:sldMkLst>
        <pc:spChg chg="mod">
          <ac:chgData name="Mahajan, Divya" userId="2f68e696-4348-4512-ac43-85e783bc166e" providerId="ADAL" clId="{A920E4A5-3C66-5146-844A-AF8B05B1B00B}" dt="2024-01-08T02:23:11.196" v="4092" actId="113"/>
          <ac:spMkLst>
            <pc:docMk/>
            <pc:sldMk cId="893476421" sldId="898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3:36:02.998" v="6522" actId="20577"/>
          <ac:spMkLst>
            <pc:docMk/>
            <pc:sldMk cId="893476421" sldId="898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28.466" v="1736" actId="478"/>
          <ac:spMkLst>
            <pc:docMk/>
            <pc:sldMk cId="893476421" sldId="898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0:20:12.136" v="1587" actId="478"/>
          <ac:spMkLst>
            <pc:docMk/>
            <pc:sldMk cId="893476421" sldId="898"/>
            <ac:spMk id="5" creationId="{00000000-0000-0000-0000-000000000000}"/>
          </ac:spMkLst>
        </pc:spChg>
      </pc:sldChg>
      <pc:sldChg chg="delSp modSp add mod modAnim addCm">
        <pc:chgData name="Mahajan, Divya" userId="2f68e696-4348-4512-ac43-85e783bc166e" providerId="ADAL" clId="{A920E4A5-3C66-5146-844A-AF8B05B1B00B}" dt="2024-01-08T02:24:49.714" v="4103"/>
        <pc:sldMkLst>
          <pc:docMk/>
          <pc:sldMk cId="1452547923" sldId="899"/>
        </pc:sldMkLst>
        <pc:spChg chg="mod">
          <ac:chgData name="Mahajan, Divya" userId="2f68e696-4348-4512-ac43-85e783bc166e" providerId="ADAL" clId="{A920E4A5-3C66-5146-844A-AF8B05B1B00B}" dt="2024-01-08T02:23:35.481" v="4097" actId="113"/>
          <ac:spMkLst>
            <pc:docMk/>
            <pc:sldMk cId="1452547923" sldId="899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23:54.323" v="4102" actId="20577"/>
          <ac:spMkLst>
            <pc:docMk/>
            <pc:sldMk cId="1452547923" sldId="899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25.630" v="1735" actId="478"/>
          <ac:spMkLst>
            <pc:docMk/>
            <pc:sldMk cId="1452547923" sldId="899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0:31:25.630" v="1735" actId="478"/>
          <ac:spMkLst>
            <pc:docMk/>
            <pc:sldMk cId="1452547923" sldId="899"/>
            <ac:spMk id="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hajan, Divya" userId="2f68e696-4348-4512-ac43-85e783bc166e" providerId="ADAL" clId="{A920E4A5-3C66-5146-844A-AF8B05B1B00B}" dt="2024-01-08T02:24:49.714" v="4103"/>
              <pc2:cmMkLst xmlns:pc2="http://schemas.microsoft.com/office/powerpoint/2019/9/main/command">
                <pc:docMk/>
                <pc:sldMk cId="1452547923" sldId="899"/>
                <pc2:cmMk id="{4D1ED109-5649-574A-BD6D-B3D247A4464D}"/>
              </pc2:cmMkLst>
            </pc226:cmChg>
          </p:ext>
        </pc:extLst>
      </pc:sldChg>
      <pc:sldChg chg="addSp delSp modSp add mod">
        <pc:chgData name="Mahajan, Divya" userId="2f68e696-4348-4512-ac43-85e783bc166e" providerId="ADAL" clId="{A920E4A5-3C66-5146-844A-AF8B05B1B00B}" dt="2024-01-09T00:50:53.233" v="6551" actId="1076"/>
        <pc:sldMkLst>
          <pc:docMk/>
          <pc:sldMk cId="436409895" sldId="901"/>
        </pc:sldMkLst>
        <pc:spChg chg="mod">
          <ac:chgData name="Mahajan, Divya" userId="2f68e696-4348-4512-ac43-85e783bc166e" providerId="ADAL" clId="{A920E4A5-3C66-5146-844A-AF8B05B1B00B}" dt="2024-01-07T18:32:05.026" v="4064" actId="113"/>
          <ac:spMkLst>
            <pc:docMk/>
            <pc:sldMk cId="436409895" sldId="901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9T00:50:53.233" v="6551" actId="1076"/>
          <ac:spMkLst>
            <pc:docMk/>
            <pc:sldMk cId="436409895" sldId="901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3T23:49:56.320" v="952" actId="478"/>
          <ac:spMkLst>
            <pc:docMk/>
            <pc:sldMk cId="436409895" sldId="901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3T23:49:52.428" v="951" actId="478"/>
          <ac:spMkLst>
            <pc:docMk/>
            <pc:sldMk cId="436409895" sldId="901"/>
            <ac:spMk id="5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1:58:20.341" v="5989" actId="1076"/>
          <ac:spMkLst>
            <pc:docMk/>
            <pc:sldMk cId="436409895" sldId="901"/>
            <ac:spMk id="5" creationId="{5652AEC4-3E88-DD27-1903-AA7283AD26B0}"/>
          </ac:spMkLst>
        </pc:spChg>
        <pc:spChg chg="add del mod">
          <ac:chgData name="Mahajan, Divya" userId="2f68e696-4348-4512-ac43-85e783bc166e" providerId="ADAL" clId="{A920E4A5-3C66-5146-844A-AF8B05B1B00B}" dt="2024-01-04T18:19:07.972" v="2834"/>
          <ac:spMkLst>
            <pc:docMk/>
            <pc:sldMk cId="436409895" sldId="901"/>
            <ac:spMk id="8" creationId="{731A29A3-AD9E-C023-ACE2-69534E790063}"/>
          </ac:spMkLst>
        </pc:spChg>
        <pc:spChg chg="mod">
          <ac:chgData name="Mahajan, Divya" userId="2f68e696-4348-4512-ac43-85e783bc166e" providerId="ADAL" clId="{A920E4A5-3C66-5146-844A-AF8B05B1B00B}" dt="2024-01-08T21:45:28.346" v="5966" actId="1076"/>
          <ac:spMkLst>
            <pc:docMk/>
            <pc:sldMk cId="436409895" sldId="901"/>
            <ac:spMk id="11" creationId="{1BE03D26-2395-A083-ED01-05A7D16FE3E5}"/>
          </ac:spMkLst>
        </pc:spChg>
        <pc:graphicFrameChg chg="mod modGraphic">
          <ac:chgData name="Mahajan, Divya" userId="2f68e696-4348-4512-ac43-85e783bc166e" providerId="ADAL" clId="{A920E4A5-3C66-5146-844A-AF8B05B1B00B}" dt="2024-01-08T23:35:38.212" v="6502" actId="20577"/>
          <ac:graphicFrameMkLst>
            <pc:docMk/>
            <pc:sldMk cId="436409895" sldId="901"/>
            <ac:graphicFrameMk id="7" creationId="{00000000-0000-0000-0000-000000000000}"/>
          </ac:graphicFrameMkLst>
        </pc:graphicFrameChg>
        <pc:graphicFrameChg chg="del mod modGraphic">
          <ac:chgData name="Mahajan, Divya" userId="2f68e696-4348-4512-ac43-85e783bc166e" providerId="ADAL" clId="{A920E4A5-3C66-5146-844A-AF8B05B1B00B}" dt="2024-01-08T20:52:44.202" v="5656" actId="478"/>
          <ac:graphicFrameMkLst>
            <pc:docMk/>
            <pc:sldMk cId="436409895" sldId="901"/>
            <ac:graphicFrameMk id="9" creationId="{00000000-0000-0000-0000-000000000000}"/>
          </ac:graphicFrameMkLst>
        </pc:graphicFrameChg>
        <pc:graphicFrameChg chg="mod modGraphic">
          <ac:chgData name="Mahajan, Divya" userId="2f68e696-4348-4512-ac43-85e783bc166e" providerId="ADAL" clId="{A920E4A5-3C66-5146-844A-AF8B05B1B00B}" dt="2024-01-08T21:49:59.085" v="5970" actId="2165"/>
          <ac:graphicFrameMkLst>
            <pc:docMk/>
            <pc:sldMk cId="436409895" sldId="901"/>
            <ac:graphicFrameMk id="10" creationId="{61B2B731-456C-D8C2-EEF4-B6551C5A3087}"/>
          </ac:graphicFrameMkLst>
        </pc:graphicFrameChg>
      </pc:sldChg>
      <pc:sldChg chg="delSp modSp add del mod addCm">
        <pc:chgData name="Mahajan, Divya" userId="2f68e696-4348-4512-ac43-85e783bc166e" providerId="ADAL" clId="{A920E4A5-3C66-5146-844A-AF8B05B1B00B}" dt="2024-01-08T22:03:05.481" v="5990" actId="2696"/>
        <pc:sldMkLst>
          <pc:docMk/>
          <pc:sldMk cId="325812079" sldId="902"/>
        </pc:sldMkLst>
        <pc:spChg chg="mod">
          <ac:chgData name="Mahajan, Divya" userId="2f68e696-4348-4512-ac43-85e783bc166e" providerId="ADAL" clId="{A920E4A5-3C66-5146-844A-AF8B05B1B00B}" dt="2024-01-08T02:21:51.329" v="4072" actId="20577"/>
          <ac:spMkLst>
            <pc:docMk/>
            <pc:sldMk cId="325812079" sldId="902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1:41:18.821" v="5864" actId="20577"/>
          <ac:spMkLst>
            <pc:docMk/>
            <pc:sldMk cId="325812079" sldId="902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37.749" v="1739" actId="478"/>
          <ac:spMkLst>
            <pc:docMk/>
            <pc:sldMk cId="325812079" sldId="902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3T23:57:42.457" v="1160" actId="478"/>
          <ac:spMkLst>
            <pc:docMk/>
            <pc:sldMk cId="325812079" sldId="902"/>
            <ac:spMk id="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hajan, Divya" userId="2f68e696-4348-4512-ac43-85e783bc166e" providerId="ADAL" clId="{A920E4A5-3C66-5146-844A-AF8B05B1B00B}" dt="2024-01-08T02:43:46.809" v="4213"/>
              <pc2:cmMkLst xmlns:pc2="http://schemas.microsoft.com/office/powerpoint/2019/9/main/command">
                <pc:docMk/>
                <pc:sldMk cId="325812079" sldId="902"/>
                <pc2:cmMk id="{DD0E4A8A-DAF7-FF48-923A-AA8D711EFE41}"/>
              </pc2:cmMkLst>
            </pc226:cmChg>
          </p:ext>
        </pc:extLst>
      </pc:sldChg>
      <pc:sldChg chg="delSp modSp add mod">
        <pc:chgData name="Mahajan, Divya" userId="2f68e696-4348-4512-ac43-85e783bc166e" providerId="ADAL" clId="{A920E4A5-3C66-5146-844A-AF8B05B1B00B}" dt="2024-01-08T22:07:27.644" v="6201" actId="20577"/>
        <pc:sldMkLst>
          <pc:docMk/>
          <pc:sldMk cId="1564171758" sldId="905"/>
        </pc:sldMkLst>
        <pc:spChg chg="mod">
          <ac:chgData name="Mahajan, Divya" userId="2f68e696-4348-4512-ac43-85e783bc166e" providerId="ADAL" clId="{A920E4A5-3C66-5146-844A-AF8B05B1B00B}" dt="2024-01-08T02:23:04.487" v="4090" actId="113"/>
          <ac:spMkLst>
            <pc:docMk/>
            <pc:sldMk cId="1564171758" sldId="905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2:07:27.644" v="6201" actId="20577"/>
          <ac:spMkLst>
            <pc:docMk/>
            <pc:sldMk cId="1564171758" sldId="905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31.912" v="1737" actId="478"/>
          <ac:spMkLst>
            <pc:docMk/>
            <pc:sldMk cId="1564171758" sldId="905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0:20:07.477" v="1586" actId="478"/>
          <ac:spMkLst>
            <pc:docMk/>
            <pc:sldMk cId="1564171758" sldId="905"/>
            <ac:spMk id="5" creationId="{00000000-0000-0000-0000-000000000000}"/>
          </ac:spMkLst>
        </pc:spChg>
      </pc:sldChg>
      <pc:sldChg chg="modSp add mod">
        <pc:chgData name="Mahajan, Divya" userId="2f68e696-4348-4512-ac43-85e783bc166e" providerId="ADAL" clId="{A920E4A5-3C66-5146-844A-AF8B05B1B00B}" dt="2024-01-08T05:23:31.895" v="4930" actId="13926"/>
        <pc:sldMkLst>
          <pc:docMk/>
          <pc:sldMk cId="1490550580" sldId="916"/>
        </pc:sldMkLst>
        <pc:spChg chg="mod">
          <ac:chgData name="Mahajan, Divya" userId="2f68e696-4348-4512-ac43-85e783bc166e" providerId="ADAL" clId="{A920E4A5-3C66-5146-844A-AF8B05B1B00B}" dt="2024-01-08T05:23:31.895" v="4930" actId="13926"/>
          <ac:spMkLst>
            <pc:docMk/>
            <pc:sldMk cId="1490550580" sldId="916"/>
            <ac:spMk id="4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22:12:51.295" v="6366" actId="20577"/>
        <pc:sldMkLst>
          <pc:docMk/>
          <pc:sldMk cId="240708165" sldId="920"/>
        </pc:sldMkLst>
        <pc:spChg chg="del mod">
          <ac:chgData name="Mahajan, Divya" userId="2f68e696-4348-4512-ac43-85e783bc166e" providerId="ADAL" clId="{A920E4A5-3C66-5146-844A-AF8B05B1B00B}" dt="2024-01-04T00:31:21.205" v="1733" actId="478"/>
          <ac:spMkLst>
            <pc:docMk/>
            <pc:sldMk cId="240708165" sldId="920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31:45.305" v="4108" actId="113"/>
          <ac:spMkLst>
            <pc:docMk/>
            <pc:sldMk cId="240708165" sldId="920"/>
            <ac:spMk id="3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32:00.202" v="4112" actId="1076"/>
          <ac:spMkLst>
            <pc:docMk/>
            <pc:sldMk cId="240708165" sldId="920"/>
            <ac:spMk id="4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22.643" v="1734" actId="478"/>
          <ac:spMkLst>
            <pc:docMk/>
            <pc:sldMk cId="240708165" sldId="920"/>
            <ac:spMk id="5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2:12:51.295" v="6366" actId="20577"/>
          <ac:spMkLst>
            <pc:docMk/>
            <pc:sldMk cId="240708165" sldId="920"/>
            <ac:spMk id="8" creationId="{78FACFD1-3006-4C1B-E2E1-BCAA1DED4E99}"/>
          </ac:spMkLst>
        </pc:spChg>
      </pc:sldChg>
      <pc:sldChg chg="delSp modSp add mod">
        <pc:chgData name="Mahajan, Divya" userId="2f68e696-4348-4512-ac43-85e783bc166e" providerId="ADAL" clId="{A920E4A5-3C66-5146-844A-AF8B05B1B00B}" dt="2024-01-08T22:05:38.887" v="6157" actId="20577"/>
        <pc:sldMkLst>
          <pc:docMk/>
          <pc:sldMk cId="1632117091" sldId="921"/>
        </pc:sldMkLst>
        <pc:spChg chg="mod">
          <ac:chgData name="Mahajan, Divya" userId="2f68e696-4348-4512-ac43-85e783bc166e" providerId="ADAL" clId="{A920E4A5-3C66-5146-844A-AF8B05B1B00B}" dt="2024-01-08T02:22:02.936" v="4074" actId="113"/>
          <ac:spMkLst>
            <pc:docMk/>
            <pc:sldMk cId="1632117091" sldId="921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2:05:38.887" v="6157" actId="20577"/>
          <ac:spMkLst>
            <pc:docMk/>
            <pc:sldMk cId="1632117091" sldId="921"/>
            <ac:spMk id="3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00:31:34.755" v="1738" actId="478"/>
          <ac:spMkLst>
            <pc:docMk/>
            <pc:sldMk cId="1632117091" sldId="921"/>
            <ac:spMk id="4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00:15:13.574" v="1391" actId="478"/>
          <ac:spMkLst>
            <pc:docMk/>
            <pc:sldMk cId="1632117091" sldId="921"/>
            <ac:spMk id="5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8T22:04:11.296" v="5992" actId="478"/>
          <ac:spMkLst>
            <pc:docMk/>
            <pc:sldMk cId="1632117091" sldId="921"/>
            <ac:spMk id="5" creationId="{43108CB1-F4E8-F02F-B633-ACF970F0E94D}"/>
          </ac:spMkLst>
        </pc:spChg>
      </pc:sldChg>
      <pc:sldChg chg="delSp modSp add del mod ord">
        <pc:chgData name="Mahajan, Divya" userId="2f68e696-4348-4512-ac43-85e783bc166e" providerId="ADAL" clId="{A920E4A5-3C66-5146-844A-AF8B05B1B00B}" dt="2024-01-04T18:16:03.190" v="2731" actId="2696"/>
        <pc:sldMkLst>
          <pc:docMk/>
          <pc:sldMk cId="1853748888" sldId="922"/>
        </pc:sldMkLst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3" creationId="{E13A92B3-A2F4-5ACF-C1F1-3B4CF2100505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4" creationId="{9240EDB0-AAAC-1C81-9488-884E6B1B091F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5" creationId="{0C2C6537-0A2E-3C12-F469-4204DF466907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6" creationId="{F626F6D9-EB1B-4E6E-24E5-9F3491678ECD}"/>
          </ac:spMkLst>
        </pc:spChg>
        <pc:spChg chg="mod">
          <ac:chgData name="Mahajan, Divya" userId="2f68e696-4348-4512-ac43-85e783bc166e" providerId="ADAL" clId="{A920E4A5-3C66-5146-844A-AF8B05B1B00B}" dt="2024-01-04T01:32:18.542" v="2452" actId="20577"/>
          <ac:spMkLst>
            <pc:docMk/>
            <pc:sldMk cId="1853748888" sldId="922"/>
            <ac:spMk id="7" creationId="{476E7B98-3CE3-A90D-396D-4C03C391CB58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8" creationId="{3CD12685-BC51-1606-AF2F-BC4D71C24690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11" creationId="{84462087-3957-19C2-E0A9-F34FAAB2848F}"/>
          </ac:spMkLst>
        </pc:spChg>
        <pc:spChg chg="del">
          <ac:chgData name="Mahajan, Divya" userId="2f68e696-4348-4512-ac43-85e783bc166e" providerId="ADAL" clId="{A920E4A5-3C66-5146-844A-AF8B05B1B00B}" dt="2024-01-04T01:32:21.082" v="2453" actId="478"/>
          <ac:spMkLst>
            <pc:docMk/>
            <pc:sldMk cId="1853748888" sldId="922"/>
            <ac:spMk id="12" creationId="{4CE89BBD-6CD7-66EE-252D-D409C6B8A1B0}"/>
          </ac:spMkLst>
        </pc:spChg>
        <pc:spChg chg="del">
          <ac:chgData name="Mahajan, Divya" userId="2f68e696-4348-4512-ac43-85e783bc166e" providerId="ADAL" clId="{A920E4A5-3C66-5146-844A-AF8B05B1B00B}" dt="2024-01-04T01:32:23.022" v="2454" actId="478"/>
          <ac:spMkLst>
            <pc:docMk/>
            <pc:sldMk cId="1853748888" sldId="922"/>
            <ac:spMk id="13" creationId="{F63778BE-FD07-E148-2B3C-BAC7BBC341EC}"/>
          </ac:spMkLst>
        </pc:spChg>
      </pc:sldChg>
      <pc:sldChg chg="add del">
        <pc:chgData name="Mahajan, Divya" userId="2f68e696-4348-4512-ac43-85e783bc166e" providerId="ADAL" clId="{A920E4A5-3C66-5146-844A-AF8B05B1B00B}" dt="2024-01-04T01:33:57.237" v="2499" actId="2696"/>
        <pc:sldMkLst>
          <pc:docMk/>
          <pc:sldMk cId="829903180" sldId="923"/>
        </pc:sldMkLst>
      </pc:sldChg>
      <pc:sldChg chg="modSp add mod">
        <pc:chgData name="Mahajan, Divya" userId="2f68e696-4348-4512-ac43-85e783bc166e" providerId="ADAL" clId="{A920E4A5-3C66-5146-844A-AF8B05B1B00B}" dt="2024-01-04T01:33:49.285" v="2497" actId="207"/>
        <pc:sldMkLst>
          <pc:docMk/>
          <pc:sldMk cId="3975913856" sldId="924"/>
        </pc:sldMkLst>
        <pc:spChg chg="mod">
          <ac:chgData name="Mahajan, Divya" userId="2f68e696-4348-4512-ac43-85e783bc166e" providerId="ADAL" clId="{A920E4A5-3C66-5146-844A-AF8B05B1B00B}" dt="2024-01-04T01:33:49.285" v="2497" actId="207"/>
          <ac:spMkLst>
            <pc:docMk/>
            <pc:sldMk cId="3975913856" sldId="924"/>
            <ac:spMk id="2" creationId="{C3B86D15-F767-04EA-6B75-7E3D3D3BDC20}"/>
          </ac:spMkLst>
        </pc:spChg>
      </pc:sldChg>
      <pc:sldChg chg="modSp add mod">
        <pc:chgData name="Mahajan, Divya" userId="2f68e696-4348-4512-ac43-85e783bc166e" providerId="ADAL" clId="{A920E4A5-3C66-5146-844A-AF8B05B1B00B}" dt="2024-01-04T01:34:07.890" v="2530" actId="207"/>
        <pc:sldMkLst>
          <pc:docMk/>
          <pc:sldMk cId="617603861" sldId="925"/>
        </pc:sldMkLst>
        <pc:spChg chg="mod">
          <ac:chgData name="Mahajan, Divya" userId="2f68e696-4348-4512-ac43-85e783bc166e" providerId="ADAL" clId="{A920E4A5-3C66-5146-844A-AF8B05B1B00B}" dt="2024-01-04T01:34:07.890" v="2530" actId="207"/>
          <ac:spMkLst>
            <pc:docMk/>
            <pc:sldMk cId="617603861" sldId="925"/>
            <ac:spMk id="2" creationId="{C3B86D15-F767-04EA-6B75-7E3D3D3BDC20}"/>
          </ac:spMkLst>
        </pc:spChg>
      </pc:sldChg>
      <pc:sldChg chg="modSp add del mod">
        <pc:chgData name="Mahajan, Divya" userId="2f68e696-4348-4512-ac43-85e783bc166e" providerId="ADAL" clId="{A920E4A5-3C66-5146-844A-AF8B05B1B00B}" dt="2024-01-04T19:22:52.720" v="3116" actId="2696"/>
        <pc:sldMkLst>
          <pc:docMk/>
          <pc:sldMk cId="2099537152" sldId="926"/>
        </pc:sldMkLst>
        <pc:spChg chg="mod">
          <ac:chgData name="Mahajan, Divya" userId="2f68e696-4348-4512-ac43-85e783bc166e" providerId="ADAL" clId="{A920E4A5-3C66-5146-844A-AF8B05B1B00B}" dt="2024-01-04T01:44:49.645" v="2600" actId="20577"/>
          <ac:spMkLst>
            <pc:docMk/>
            <pc:sldMk cId="2099537152" sldId="926"/>
            <ac:spMk id="7" creationId="{476E7B98-3CE3-A90D-396D-4C03C391CB58}"/>
          </ac:spMkLst>
        </pc:spChg>
      </pc:sldChg>
      <pc:sldChg chg="addSp delSp modSp add mod modAnim modShow addCm">
        <pc:chgData name="Mahajan, Divya" userId="2f68e696-4348-4512-ac43-85e783bc166e" providerId="ADAL" clId="{A920E4A5-3C66-5146-844A-AF8B05B1B00B}" dt="2024-01-08T22:08:23.678" v="6204" actId="478"/>
        <pc:sldMkLst>
          <pc:docMk/>
          <pc:sldMk cId="747291542" sldId="927"/>
        </pc:sldMkLst>
        <pc:spChg chg="mod">
          <ac:chgData name="Mahajan, Divya" userId="2f68e696-4348-4512-ac43-85e783bc166e" providerId="ADAL" clId="{A920E4A5-3C66-5146-844A-AF8B05B1B00B}" dt="2024-01-08T02:23:27.295" v="4095" actId="207"/>
          <ac:spMkLst>
            <pc:docMk/>
            <pc:sldMk cId="747291542" sldId="927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2:23:19.225" v="4094" actId="1076"/>
          <ac:spMkLst>
            <pc:docMk/>
            <pc:sldMk cId="747291542" sldId="927"/>
            <ac:spMk id="3" creationId="{00000000-0000-0000-0000-000000000000}"/>
          </ac:spMkLst>
        </pc:spChg>
        <pc:spChg chg="add del">
          <ac:chgData name="Mahajan, Divya" userId="2f68e696-4348-4512-ac43-85e783bc166e" providerId="ADAL" clId="{A920E4A5-3C66-5146-844A-AF8B05B1B00B}" dt="2024-01-08T22:08:23.678" v="6204" actId="478"/>
          <ac:spMkLst>
            <pc:docMk/>
            <pc:sldMk cId="747291542" sldId="927"/>
            <ac:spMk id="4" creationId="{059E2F94-5A69-D417-1B92-02586894683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hajan, Divya" userId="2f68e696-4348-4512-ac43-85e783bc166e" providerId="ADAL" clId="{A920E4A5-3C66-5146-844A-AF8B05B1B00B}" dt="2024-01-08T02:25:14.290" v="4104"/>
              <pc2:cmMkLst xmlns:pc2="http://schemas.microsoft.com/office/powerpoint/2019/9/main/command">
                <pc:docMk/>
                <pc:sldMk cId="747291542" sldId="927"/>
                <pc2:cmMk id="{4EE0C7C7-B9EF-5945-A866-E81415B87EE4}"/>
              </pc2:cmMkLst>
            </pc226:cmChg>
          </p:ext>
        </pc:extLst>
      </pc:sldChg>
      <pc:sldChg chg="modSp add mod modAnim">
        <pc:chgData name="Mahajan, Divya" userId="2f68e696-4348-4512-ac43-85e783bc166e" providerId="ADAL" clId="{A920E4A5-3C66-5146-844A-AF8B05B1B00B}" dt="2024-01-08T22:24:20.127" v="6480" actId="14"/>
        <pc:sldMkLst>
          <pc:docMk/>
          <pc:sldMk cId="1706618998" sldId="928"/>
        </pc:sldMkLst>
        <pc:spChg chg="mod">
          <ac:chgData name="Mahajan, Divya" userId="2f68e696-4348-4512-ac43-85e783bc166e" providerId="ADAL" clId="{A920E4A5-3C66-5146-844A-AF8B05B1B00B}" dt="2024-01-08T02:31:37.882" v="4106" actId="113"/>
          <ac:spMkLst>
            <pc:docMk/>
            <pc:sldMk cId="1706618998" sldId="928"/>
            <ac:spMk id="2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22:24:20.127" v="6480" actId="14"/>
          <ac:spMkLst>
            <pc:docMk/>
            <pc:sldMk cId="1706618998" sldId="928"/>
            <ac:spMk id="3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3:40.952" v="4128" actId="113"/>
        <pc:sldMkLst>
          <pc:docMk/>
          <pc:sldMk cId="808051777" sldId="929"/>
        </pc:sldMkLst>
        <pc:spChg chg="mod">
          <ac:chgData name="Mahajan, Divya" userId="2f68e696-4348-4512-ac43-85e783bc166e" providerId="ADAL" clId="{A920E4A5-3C66-5146-844A-AF8B05B1B00B}" dt="2024-01-08T02:33:40.952" v="4128" actId="113"/>
          <ac:spMkLst>
            <pc:docMk/>
            <pc:sldMk cId="808051777" sldId="929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4:26.727" v="3154" actId="478"/>
          <ac:spMkLst>
            <pc:docMk/>
            <pc:sldMk cId="808051777" sldId="929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4:24.037" v="3153" actId="478"/>
          <ac:spMkLst>
            <pc:docMk/>
            <pc:sldMk cId="808051777" sldId="929"/>
            <ac:spMk id="4" creationId="{00000000-0000-0000-0000-000000000000}"/>
          </ac:spMkLst>
        </pc:spChg>
      </pc:sldChg>
      <pc:sldChg chg="delSp modSp add mod modNotes">
        <pc:chgData name="Mahajan, Divya" userId="2f68e696-4348-4512-ac43-85e783bc166e" providerId="ADAL" clId="{A920E4A5-3C66-5146-844A-AF8B05B1B00B}" dt="2024-01-08T02:33:47.289" v="4130" actId="113"/>
        <pc:sldMkLst>
          <pc:docMk/>
          <pc:sldMk cId="970093552" sldId="930"/>
        </pc:sldMkLst>
        <pc:spChg chg="mod">
          <ac:chgData name="Mahajan, Divya" userId="2f68e696-4348-4512-ac43-85e783bc166e" providerId="ADAL" clId="{A920E4A5-3C66-5146-844A-AF8B05B1B00B}" dt="2024-01-08T02:33:47.289" v="4130" actId="113"/>
          <ac:spMkLst>
            <pc:docMk/>
            <pc:sldMk cId="970093552" sldId="930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5:14.771" v="3163" actId="478"/>
          <ac:spMkLst>
            <pc:docMk/>
            <pc:sldMk cId="970093552" sldId="930"/>
            <ac:spMk id="3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5:13.102" v="3162" actId="478"/>
          <ac:spMkLst>
            <pc:docMk/>
            <pc:sldMk cId="970093552" sldId="930"/>
            <ac:spMk id="4" creationId="{00000000-0000-0000-0000-000000000000}"/>
          </ac:spMkLst>
        </pc:spChg>
      </pc:sldChg>
      <pc:sldChg chg="delSp modSp add mod">
        <pc:chgData name="Mahajan, Divya" userId="2f68e696-4348-4512-ac43-85e783bc166e" providerId="ADAL" clId="{A920E4A5-3C66-5146-844A-AF8B05B1B00B}" dt="2024-01-08T02:33:54.480" v="4132" actId="113"/>
        <pc:sldMkLst>
          <pc:docMk/>
          <pc:sldMk cId="262052328" sldId="931"/>
        </pc:sldMkLst>
        <pc:spChg chg="mod">
          <ac:chgData name="Mahajan, Divya" userId="2f68e696-4348-4512-ac43-85e783bc166e" providerId="ADAL" clId="{A920E4A5-3C66-5146-844A-AF8B05B1B00B}" dt="2024-01-08T02:33:54.480" v="4132" actId="113"/>
          <ac:spMkLst>
            <pc:docMk/>
            <pc:sldMk cId="262052328" sldId="931"/>
            <ac:spMk id="2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27:13.095" v="3176" actId="478"/>
          <ac:spMkLst>
            <pc:docMk/>
            <pc:sldMk cId="262052328" sldId="931"/>
            <ac:spMk id="11" creationId="{00000000-0000-0000-0000-000000000000}"/>
          </ac:spMkLst>
        </pc:spChg>
        <pc:spChg chg="del mod">
          <ac:chgData name="Mahajan, Divya" userId="2f68e696-4348-4512-ac43-85e783bc166e" providerId="ADAL" clId="{A920E4A5-3C66-5146-844A-AF8B05B1B00B}" dt="2024-01-04T19:27:13.095" v="3176" actId="478"/>
          <ac:spMkLst>
            <pc:docMk/>
            <pc:sldMk cId="262052328" sldId="931"/>
            <ac:spMk id="13" creationId="{00000000-0000-0000-0000-000000000000}"/>
          </ac:spMkLst>
        </pc:spChg>
      </pc:sldChg>
      <pc:sldChg chg="add del">
        <pc:chgData name="Mahajan, Divya" userId="2f68e696-4348-4512-ac43-85e783bc166e" providerId="ADAL" clId="{A920E4A5-3C66-5146-844A-AF8B05B1B00B}" dt="2024-01-05T04:47:22.812" v="3991" actId="2696"/>
        <pc:sldMkLst>
          <pc:docMk/>
          <pc:sldMk cId="3930011331" sldId="932"/>
        </pc:sldMkLst>
      </pc:sldChg>
      <pc:sldChg chg="addSp delSp modSp add mod ord">
        <pc:chgData name="Mahajan, Divya" userId="2f68e696-4348-4512-ac43-85e783bc166e" providerId="ADAL" clId="{A920E4A5-3C66-5146-844A-AF8B05B1B00B}" dt="2024-01-08T05:12:28.816" v="4457" actId="1076"/>
        <pc:sldMkLst>
          <pc:docMk/>
          <pc:sldMk cId="2770876925" sldId="933"/>
        </pc:sldMkLst>
        <pc:spChg chg="mod">
          <ac:chgData name="Mahajan, Divya" userId="2f68e696-4348-4512-ac43-85e783bc166e" providerId="ADAL" clId="{A920E4A5-3C66-5146-844A-AF8B05B1B00B}" dt="2024-01-08T02:37:37.116" v="4184" actId="113"/>
          <ac:spMkLst>
            <pc:docMk/>
            <pc:sldMk cId="2770876925" sldId="933"/>
            <ac:spMk id="2" creationId="{00000000-0000-0000-0000-000000000000}"/>
          </ac:spMkLst>
        </pc:spChg>
        <pc:spChg chg="add del mod">
          <ac:chgData name="Mahajan, Divya" userId="2f68e696-4348-4512-ac43-85e783bc166e" providerId="ADAL" clId="{A920E4A5-3C66-5146-844A-AF8B05B1B00B}" dt="2024-01-04T19:31:23.027" v="3313" actId="478"/>
          <ac:spMkLst>
            <pc:docMk/>
            <pc:sldMk cId="2770876925" sldId="933"/>
            <ac:spMk id="4" creationId="{BC8DCA54-25BD-29FE-6D58-C885477EBBF3}"/>
          </ac:spMkLst>
        </pc:spChg>
        <pc:spChg chg="del">
          <ac:chgData name="Mahajan, Divya" userId="2f68e696-4348-4512-ac43-85e783bc166e" providerId="ADAL" clId="{A920E4A5-3C66-5146-844A-AF8B05B1B00B}" dt="2024-01-04T19:31:21.685" v="3312" actId="478"/>
          <ac:spMkLst>
            <pc:docMk/>
            <pc:sldMk cId="2770876925" sldId="933"/>
            <ac:spMk id="6" creationId="{00000000-0000-0000-0000-000000000000}"/>
          </ac:spMkLst>
        </pc:spChg>
        <pc:spChg chg="mod">
          <ac:chgData name="Mahajan, Divya" userId="2f68e696-4348-4512-ac43-85e783bc166e" providerId="ADAL" clId="{A920E4A5-3C66-5146-844A-AF8B05B1B00B}" dt="2024-01-08T05:12:28.816" v="4457" actId="1076"/>
          <ac:spMkLst>
            <pc:docMk/>
            <pc:sldMk cId="2770876925" sldId="933"/>
            <ac:spMk id="9" creationId="{00000000-0000-0000-0000-000000000000}"/>
          </ac:spMkLst>
        </pc:spChg>
        <pc:spChg chg="add mod">
          <ac:chgData name="Mahajan, Divya" userId="2f68e696-4348-4512-ac43-85e783bc166e" providerId="ADAL" clId="{A920E4A5-3C66-5146-844A-AF8B05B1B00B}" dt="2024-01-04T19:38:11.324" v="3374" actId="1076"/>
          <ac:spMkLst>
            <pc:docMk/>
            <pc:sldMk cId="2770876925" sldId="933"/>
            <ac:spMk id="14" creationId="{E786CAF5-C6B0-4446-C7B2-D53B8CD6CD5E}"/>
          </ac:spMkLst>
        </pc:spChg>
        <pc:spChg chg="add mod">
          <ac:chgData name="Mahajan, Divya" userId="2f68e696-4348-4512-ac43-85e783bc166e" providerId="ADAL" clId="{A920E4A5-3C66-5146-844A-AF8B05B1B00B}" dt="2024-01-04T19:38:13.796" v="3375" actId="1076"/>
          <ac:spMkLst>
            <pc:docMk/>
            <pc:sldMk cId="2770876925" sldId="933"/>
            <ac:spMk id="16" creationId="{C80F298B-AA9B-EE7D-780D-3E5B2125C974}"/>
          </ac:spMkLst>
        </pc:spChg>
        <pc:picChg chg="add del mod">
          <ac:chgData name="Mahajan, Divya" userId="2f68e696-4348-4512-ac43-85e783bc166e" providerId="ADAL" clId="{A920E4A5-3C66-5146-844A-AF8B05B1B00B}" dt="2024-01-04T19:35:58.143" v="3346" actId="478"/>
          <ac:picMkLst>
            <pc:docMk/>
            <pc:sldMk cId="2770876925" sldId="933"/>
            <ac:picMk id="8" creationId="{150634C6-2877-B49F-BF3D-328E453F59C8}"/>
          </ac:picMkLst>
        </pc:picChg>
        <pc:picChg chg="add mod">
          <ac:chgData name="Mahajan, Divya" userId="2f68e696-4348-4512-ac43-85e783bc166e" providerId="ADAL" clId="{A920E4A5-3C66-5146-844A-AF8B05B1B00B}" dt="2024-01-04T19:38:16.331" v="3384" actId="1035"/>
          <ac:picMkLst>
            <pc:docMk/>
            <pc:sldMk cId="2770876925" sldId="933"/>
            <ac:picMk id="12" creationId="{3647DA4C-BE69-B944-E02E-ECB0E0967F07}"/>
          </ac:picMkLst>
        </pc:picChg>
      </pc:sldChg>
      <pc:sldChg chg="add del">
        <pc:chgData name="Mahajan, Divya" userId="2f68e696-4348-4512-ac43-85e783bc166e" providerId="ADAL" clId="{A920E4A5-3C66-5146-844A-AF8B05B1B00B}" dt="2024-01-04T19:46:19.087" v="3497" actId="2696"/>
        <pc:sldMkLst>
          <pc:docMk/>
          <pc:sldMk cId="3117656640" sldId="934"/>
        </pc:sldMkLst>
      </pc:sldChg>
      <pc:sldChg chg="addSp delSp modSp add mod modAnim">
        <pc:chgData name="Mahajan, Divya" userId="2f68e696-4348-4512-ac43-85e783bc166e" providerId="ADAL" clId="{A920E4A5-3C66-5146-844A-AF8B05B1B00B}" dt="2024-01-08T05:13:32.026" v="4500" actId="113"/>
        <pc:sldMkLst>
          <pc:docMk/>
          <pc:sldMk cId="2017700393" sldId="935"/>
        </pc:sldMkLst>
        <pc:spChg chg="mod">
          <ac:chgData name="Mahajan, Divya" userId="2f68e696-4348-4512-ac43-85e783bc166e" providerId="ADAL" clId="{A920E4A5-3C66-5146-844A-AF8B05B1B00B}" dt="2024-01-08T05:13:32.026" v="4500" actId="113"/>
          <ac:spMkLst>
            <pc:docMk/>
            <pc:sldMk cId="2017700393" sldId="935"/>
            <ac:spMk id="2" creationId="{00000000-0000-0000-0000-000000000000}"/>
          </ac:spMkLst>
        </pc:spChg>
        <pc:spChg chg="add mod">
          <ac:chgData name="Mahajan, Divya" userId="2f68e696-4348-4512-ac43-85e783bc166e" providerId="ADAL" clId="{A920E4A5-3C66-5146-844A-AF8B05B1B00B}" dt="2024-01-04T19:42:56.963" v="3471" actId="1076"/>
          <ac:spMkLst>
            <pc:docMk/>
            <pc:sldMk cId="2017700393" sldId="935"/>
            <ac:spMk id="3" creationId="{2142846F-BE94-814F-4B20-6C1DE2FB9EB5}"/>
          </ac:spMkLst>
        </pc:spChg>
        <pc:spChg chg="add mod">
          <ac:chgData name="Mahajan, Divya" userId="2f68e696-4348-4512-ac43-85e783bc166e" providerId="ADAL" clId="{A920E4A5-3C66-5146-844A-AF8B05B1B00B}" dt="2024-01-04T19:44:00.723" v="3486" actId="1076"/>
          <ac:spMkLst>
            <pc:docMk/>
            <pc:sldMk cId="2017700393" sldId="935"/>
            <ac:spMk id="4" creationId="{BEAC5767-7001-EB09-DE1A-8E86C7AEE560}"/>
          </ac:spMkLst>
        </pc:spChg>
        <pc:spChg chg="del">
          <ac:chgData name="Mahajan, Divya" userId="2f68e696-4348-4512-ac43-85e783bc166e" providerId="ADAL" clId="{A920E4A5-3C66-5146-844A-AF8B05B1B00B}" dt="2024-01-04T19:42:41.548" v="3450" actId="478"/>
          <ac:spMkLst>
            <pc:docMk/>
            <pc:sldMk cId="2017700393" sldId="935"/>
            <ac:spMk id="9" creationId="{00000000-0000-0000-0000-000000000000}"/>
          </ac:spMkLst>
        </pc:spChg>
        <pc:spChg chg="del">
          <ac:chgData name="Mahajan, Divya" userId="2f68e696-4348-4512-ac43-85e783bc166e" providerId="ADAL" clId="{A920E4A5-3C66-5146-844A-AF8B05B1B00B}" dt="2024-01-04T19:42:39.698" v="3449" actId="478"/>
          <ac:spMkLst>
            <pc:docMk/>
            <pc:sldMk cId="2017700393" sldId="935"/>
            <ac:spMk id="14" creationId="{E786CAF5-C6B0-4446-C7B2-D53B8CD6CD5E}"/>
          </ac:spMkLst>
        </pc:spChg>
        <pc:spChg chg="del">
          <ac:chgData name="Mahajan, Divya" userId="2f68e696-4348-4512-ac43-85e783bc166e" providerId="ADAL" clId="{A920E4A5-3C66-5146-844A-AF8B05B1B00B}" dt="2024-01-04T19:42:39.698" v="3449" actId="478"/>
          <ac:spMkLst>
            <pc:docMk/>
            <pc:sldMk cId="2017700393" sldId="935"/>
            <ac:spMk id="16" creationId="{C80F298B-AA9B-EE7D-780D-3E5B2125C974}"/>
          </ac:spMkLst>
        </pc:spChg>
        <pc:picChg chg="del mod">
          <ac:chgData name="Mahajan, Divya" userId="2f68e696-4348-4512-ac43-85e783bc166e" providerId="ADAL" clId="{A920E4A5-3C66-5146-844A-AF8B05B1B00B}" dt="2024-01-04T19:42:39.698" v="3449" actId="478"/>
          <ac:picMkLst>
            <pc:docMk/>
            <pc:sldMk cId="2017700393" sldId="935"/>
            <ac:picMk id="12" creationId="{3647DA4C-BE69-B944-E02E-ECB0E0967F07}"/>
          </ac:picMkLst>
        </pc:picChg>
      </pc:sldChg>
      <pc:sldChg chg="modSp add mod">
        <pc:chgData name="Mahajan, Divya" userId="2f68e696-4348-4512-ac43-85e783bc166e" providerId="ADAL" clId="{A920E4A5-3C66-5146-844A-AF8B05B1B00B}" dt="2024-01-08T05:21:45.747" v="4880" actId="13926"/>
        <pc:sldMkLst>
          <pc:docMk/>
          <pc:sldMk cId="365709555" sldId="936"/>
        </pc:sldMkLst>
        <pc:spChg chg="mod">
          <ac:chgData name="Mahajan, Divya" userId="2f68e696-4348-4512-ac43-85e783bc166e" providerId="ADAL" clId="{A920E4A5-3C66-5146-844A-AF8B05B1B00B}" dt="2024-01-08T05:13:39.574" v="4504" actId="113"/>
          <ac:spMkLst>
            <pc:docMk/>
            <pc:sldMk cId="365709555" sldId="936"/>
            <ac:spMk id="7" creationId="{476E7B98-3CE3-A90D-396D-4C03C391CB58}"/>
          </ac:spMkLst>
        </pc:spChg>
        <pc:spChg chg="mod">
          <ac:chgData name="Mahajan, Divya" userId="2f68e696-4348-4512-ac43-85e783bc166e" providerId="ADAL" clId="{A920E4A5-3C66-5146-844A-AF8B05B1B00B}" dt="2024-01-04T19:55:54.701" v="3840" actId="313"/>
          <ac:spMkLst>
            <pc:docMk/>
            <pc:sldMk cId="365709555" sldId="936"/>
            <ac:spMk id="13" creationId="{F63778BE-FD07-E148-2B3C-BAC7BBC341EC}"/>
          </ac:spMkLst>
        </pc:spChg>
        <pc:spChg chg="mod">
          <ac:chgData name="Mahajan, Divya" userId="2f68e696-4348-4512-ac43-85e783bc166e" providerId="ADAL" clId="{A920E4A5-3C66-5146-844A-AF8B05B1B00B}" dt="2024-01-04T19:55:45.090" v="3839" actId="13926"/>
          <ac:spMkLst>
            <pc:docMk/>
            <pc:sldMk cId="365709555" sldId="936"/>
            <ac:spMk id="15" creationId="{44C76521-5DD5-AAE1-8AE1-A55A8F26B352}"/>
          </ac:spMkLst>
        </pc:spChg>
        <pc:spChg chg="mod">
          <ac:chgData name="Mahajan, Divya" userId="2f68e696-4348-4512-ac43-85e783bc166e" providerId="ADAL" clId="{A920E4A5-3C66-5146-844A-AF8B05B1B00B}" dt="2024-01-08T05:21:45.747" v="4880" actId="13926"/>
          <ac:spMkLst>
            <pc:docMk/>
            <pc:sldMk cId="365709555" sldId="936"/>
            <ac:spMk id="16" creationId="{4095813D-F856-8E2E-3AE3-E85A212DC439}"/>
          </ac:spMkLst>
        </pc:spChg>
        <pc:spChg chg="mod">
          <ac:chgData name="Mahajan, Divya" userId="2f68e696-4348-4512-ac43-85e783bc166e" providerId="ADAL" clId="{A920E4A5-3C66-5146-844A-AF8B05B1B00B}" dt="2024-01-04T19:55:45.090" v="3839" actId="13926"/>
          <ac:spMkLst>
            <pc:docMk/>
            <pc:sldMk cId="365709555" sldId="936"/>
            <ac:spMk id="18" creationId="{3814F49F-2754-5644-051A-4DC45DD520C0}"/>
          </ac:spMkLst>
        </pc:spChg>
        <pc:spChg chg="mod">
          <ac:chgData name="Mahajan, Divya" userId="2f68e696-4348-4512-ac43-85e783bc166e" providerId="ADAL" clId="{A920E4A5-3C66-5146-844A-AF8B05B1B00B}" dt="2024-01-04T19:55:45.090" v="3839" actId="13926"/>
          <ac:spMkLst>
            <pc:docMk/>
            <pc:sldMk cId="365709555" sldId="936"/>
            <ac:spMk id="20" creationId="{C99EB066-362C-0945-57D4-4F99C31884D2}"/>
          </ac:spMkLst>
        </pc:spChg>
        <pc:spChg chg="mod">
          <ac:chgData name="Mahajan, Divya" userId="2f68e696-4348-4512-ac43-85e783bc166e" providerId="ADAL" clId="{A920E4A5-3C66-5146-844A-AF8B05B1B00B}" dt="2024-01-04T19:55:45.090" v="3839" actId="13926"/>
          <ac:spMkLst>
            <pc:docMk/>
            <pc:sldMk cId="365709555" sldId="936"/>
            <ac:spMk id="21" creationId="{89C07234-3587-DE54-3D08-2009F322B0F9}"/>
          </ac:spMkLst>
        </pc:spChg>
        <pc:spChg chg="mod">
          <ac:chgData name="Mahajan, Divya" userId="2f68e696-4348-4512-ac43-85e783bc166e" providerId="ADAL" clId="{A920E4A5-3C66-5146-844A-AF8B05B1B00B}" dt="2024-01-04T19:55:45.090" v="3839" actId="13926"/>
          <ac:spMkLst>
            <pc:docMk/>
            <pc:sldMk cId="365709555" sldId="936"/>
            <ac:spMk id="22" creationId="{CF7F2F0E-5BB3-B8AA-5EB4-519D1B121C09}"/>
          </ac:spMkLst>
        </pc:spChg>
      </pc:sldChg>
      <pc:sldChg chg="addSp delSp modSp add mod">
        <pc:chgData name="Mahajan, Divya" userId="2f68e696-4348-4512-ac43-85e783bc166e" providerId="ADAL" clId="{A920E4A5-3C66-5146-844A-AF8B05B1B00B}" dt="2024-01-08T05:12:11.963" v="4453" actId="20577"/>
        <pc:sldMkLst>
          <pc:docMk/>
          <pc:sldMk cId="2380948401" sldId="1644"/>
        </pc:sldMkLst>
        <pc:spChg chg="mod">
          <ac:chgData name="Mahajan, Divya" userId="2f68e696-4348-4512-ac43-85e783bc166e" providerId="ADAL" clId="{A920E4A5-3C66-5146-844A-AF8B05B1B00B}" dt="2024-01-08T02:52:58.482" v="4217" actId="113"/>
          <ac:spMkLst>
            <pc:docMk/>
            <pc:sldMk cId="2380948401" sldId="1644"/>
            <ac:spMk id="2" creationId="{85D161CF-56F6-BD7C-39CD-E6179119A999}"/>
          </ac:spMkLst>
        </pc:spChg>
        <pc:spChg chg="add mod">
          <ac:chgData name="Mahajan, Divya" userId="2f68e696-4348-4512-ac43-85e783bc166e" providerId="ADAL" clId="{A920E4A5-3C66-5146-844A-AF8B05B1B00B}" dt="2024-01-08T05:12:11.963" v="4453" actId="20577"/>
          <ac:spMkLst>
            <pc:docMk/>
            <pc:sldMk cId="2380948401" sldId="1644"/>
            <ac:spMk id="4" creationId="{F92DF6E5-CEEA-7B46-F905-CF42D5B23D04}"/>
          </ac:spMkLst>
        </pc:spChg>
        <pc:spChg chg="del mod">
          <ac:chgData name="Mahajan, Divya" userId="2f68e696-4348-4512-ac43-85e783bc166e" providerId="ADAL" clId="{A920E4A5-3C66-5146-844A-AF8B05B1B00B}" dt="2024-01-08T05:06:00.228" v="4406" actId="478"/>
          <ac:spMkLst>
            <pc:docMk/>
            <pc:sldMk cId="2380948401" sldId="1644"/>
            <ac:spMk id="6" creationId="{E17F7D62-92F5-12A6-452A-2726E7D371AC}"/>
          </ac:spMkLst>
        </pc:spChg>
      </pc:sldChg>
      <pc:sldChg chg="addSp delSp modSp add mod modAnim">
        <pc:chgData name="Mahajan, Divya" userId="2f68e696-4348-4512-ac43-85e783bc166e" providerId="ADAL" clId="{A920E4A5-3C66-5146-844A-AF8B05B1B00B}" dt="2024-01-08T05:07:19.808" v="4433"/>
        <pc:sldMkLst>
          <pc:docMk/>
          <pc:sldMk cId="3071678396" sldId="1645"/>
        </pc:sldMkLst>
        <pc:spChg chg="mod">
          <ac:chgData name="Mahajan, Divya" userId="2f68e696-4348-4512-ac43-85e783bc166e" providerId="ADAL" clId="{A920E4A5-3C66-5146-844A-AF8B05B1B00B}" dt="2024-01-08T05:06:43.319" v="4414" actId="113"/>
          <ac:spMkLst>
            <pc:docMk/>
            <pc:sldMk cId="3071678396" sldId="1645"/>
            <ac:spMk id="2" creationId="{85D161CF-56F6-BD7C-39CD-E6179119A999}"/>
          </ac:spMkLst>
        </pc:spChg>
        <pc:spChg chg="add del mod">
          <ac:chgData name="Mahajan, Divya" userId="2f68e696-4348-4512-ac43-85e783bc166e" providerId="ADAL" clId="{A920E4A5-3C66-5146-844A-AF8B05B1B00B}" dt="2024-01-08T05:06:10.575" v="4411" actId="478"/>
          <ac:spMkLst>
            <pc:docMk/>
            <pc:sldMk cId="3071678396" sldId="1645"/>
            <ac:spMk id="3" creationId="{077DE328-889D-6817-2673-3618F927685B}"/>
          </ac:spMkLst>
        </pc:spChg>
        <pc:grpChg chg="mod">
          <ac:chgData name="Mahajan, Divya" userId="2f68e696-4348-4512-ac43-85e783bc166e" providerId="ADAL" clId="{A920E4A5-3C66-5146-844A-AF8B05B1B00B}" dt="2024-01-08T05:07:05.436" v="4432" actId="1036"/>
          <ac:grpSpMkLst>
            <pc:docMk/>
            <pc:sldMk cId="3071678396" sldId="1645"/>
            <ac:grpSpMk id="13" creationId="{9D8A0799-C224-2527-16E6-903CF7DFDF6A}"/>
          </ac:grpSpMkLst>
        </pc:grpChg>
      </pc:sldChg>
      <pc:sldChg chg="addSp modSp add mod">
        <pc:chgData name="Mahajan, Divya" userId="2f68e696-4348-4512-ac43-85e783bc166e" providerId="ADAL" clId="{A920E4A5-3C66-5146-844A-AF8B05B1B00B}" dt="2024-01-08T05:12:15.893" v="4454"/>
        <pc:sldMkLst>
          <pc:docMk/>
          <pc:sldMk cId="2053332798" sldId="1682"/>
        </pc:sldMkLst>
        <pc:spChg chg="mod">
          <ac:chgData name="Mahajan, Divya" userId="2f68e696-4348-4512-ac43-85e783bc166e" providerId="ADAL" clId="{A920E4A5-3C66-5146-844A-AF8B05B1B00B}" dt="2024-01-08T02:54:26.991" v="4224" actId="1076"/>
          <ac:spMkLst>
            <pc:docMk/>
            <pc:sldMk cId="2053332798" sldId="1682"/>
            <ac:spMk id="2" creationId="{85D161CF-56F6-BD7C-39CD-E6179119A999}"/>
          </ac:spMkLst>
        </pc:spChg>
        <pc:spChg chg="mod">
          <ac:chgData name="Mahajan, Divya" userId="2f68e696-4348-4512-ac43-85e783bc166e" providerId="ADAL" clId="{A920E4A5-3C66-5146-844A-AF8B05B1B00B}" dt="2024-01-08T02:54:21.776" v="4223" actId="207"/>
          <ac:spMkLst>
            <pc:docMk/>
            <pc:sldMk cId="2053332798" sldId="1682"/>
            <ac:spMk id="4" creationId="{20056A7E-E7D7-C577-EAAB-37D1E743BA35}"/>
          </ac:spMkLst>
        </pc:spChg>
        <pc:spChg chg="add mod">
          <ac:chgData name="Mahajan, Divya" userId="2f68e696-4348-4512-ac43-85e783bc166e" providerId="ADAL" clId="{A920E4A5-3C66-5146-844A-AF8B05B1B00B}" dt="2024-01-08T05:12:15.893" v="4454"/>
          <ac:spMkLst>
            <pc:docMk/>
            <pc:sldMk cId="2053332798" sldId="1682"/>
            <ac:spMk id="6" creationId="{1CE6E5C8-676B-ED66-B5B5-92B3030845EA}"/>
          </ac:spMkLst>
        </pc:spChg>
        <pc:spChg chg="mod">
          <ac:chgData name="Mahajan, Divya" userId="2f68e696-4348-4512-ac43-85e783bc166e" providerId="ADAL" clId="{A920E4A5-3C66-5146-844A-AF8B05B1B00B}" dt="2024-01-08T02:53:06.953" v="4218" actId="207"/>
          <ac:spMkLst>
            <pc:docMk/>
            <pc:sldMk cId="2053332798" sldId="1682"/>
            <ac:spMk id="22" creationId="{C2402C8C-61AC-134A-979F-971570B2FF4A}"/>
          </ac:spMkLst>
        </pc:spChg>
      </pc:sldChg>
      <pc:sldChg chg="addSp modSp add mod">
        <pc:chgData name="Mahajan, Divya" userId="2f68e696-4348-4512-ac43-85e783bc166e" providerId="ADAL" clId="{A920E4A5-3C66-5146-844A-AF8B05B1B00B}" dt="2024-01-08T05:12:18.562" v="4455"/>
        <pc:sldMkLst>
          <pc:docMk/>
          <pc:sldMk cId="503735140" sldId="1683"/>
        </pc:sldMkLst>
        <pc:spChg chg="mod">
          <ac:chgData name="Mahajan, Divya" userId="2f68e696-4348-4512-ac43-85e783bc166e" providerId="ADAL" clId="{A920E4A5-3C66-5146-844A-AF8B05B1B00B}" dt="2024-01-08T02:54:34.525" v="4227" actId="1076"/>
          <ac:spMkLst>
            <pc:docMk/>
            <pc:sldMk cId="503735140" sldId="1683"/>
            <ac:spMk id="2" creationId="{85D161CF-56F6-BD7C-39CD-E6179119A999}"/>
          </ac:spMkLst>
        </pc:spChg>
        <pc:spChg chg="add mod">
          <ac:chgData name="Mahajan, Divya" userId="2f68e696-4348-4512-ac43-85e783bc166e" providerId="ADAL" clId="{A920E4A5-3C66-5146-844A-AF8B05B1B00B}" dt="2024-01-08T05:12:18.562" v="4455"/>
          <ac:spMkLst>
            <pc:docMk/>
            <pc:sldMk cId="503735140" sldId="1683"/>
            <ac:spMk id="4" creationId="{5B2CD912-3E29-E490-3E43-7C2CC4F2D3BD}"/>
          </ac:spMkLst>
        </pc:spChg>
        <pc:spChg chg="mod">
          <ac:chgData name="Mahajan, Divya" userId="2f68e696-4348-4512-ac43-85e783bc166e" providerId="ADAL" clId="{A920E4A5-3C66-5146-844A-AF8B05B1B00B}" dt="2024-01-08T02:54:13.866" v="4222" actId="207"/>
          <ac:spMkLst>
            <pc:docMk/>
            <pc:sldMk cId="503735140" sldId="1683"/>
            <ac:spMk id="28" creationId="{4273FCF6-8539-A1D4-2F6F-DC3511CE0B58}"/>
          </ac:spMkLst>
        </pc:spChg>
      </pc:sldChg>
      <pc:sldChg chg="add del">
        <pc:chgData name="Mahajan, Divya" userId="2f68e696-4348-4512-ac43-85e783bc166e" providerId="ADAL" clId="{A920E4A5-3C66-5146-844A-AF8B05B1B00B}" dt="2024-01-08T02:53:52.534" v="4221" actId="2696"/>
        <pc:sldMkLst>
          <pc:docMk/>
          <pc:sldMk cId="3839037225" sldId="1684"/>
        </pc:sldMkLst>
      </pc:sldChg>
      <pc:sldChg chg="addSp modSp add mod">
        <pc:chgData name="Mahajan, Divya" userId="2f68e696-4348-4512-ac43-85e783bc166e" providerId="ADAL" clId="{A920E4A5-3C66-5146-844A-AF8B05B1B00B}" dt="2024-01-08T05:12:21.477" v="4456"/>
        <pc:sldMkLst>
          <pc:docMk/>
          <pc:sldMk cId="3712211780" sldId="1685"/>
        </pc:sldMkLst>
        <pc:spChg chg="mod">
          <ac:chgData name="Mahajan, Divya" userId="2f68e696-4348-4512-ac43-85e783bc166e" providerId="ADAL" clId="{A920E4A5-3C66-5146-844A-AF8B05B1B00B}" dt="2024-01-08T02:54:41.230" v="4230" actId="113"/>
          <ac:spMkLst>
            <pc:docMk/>
            <pc:sldMk cId="3712211780" sldId="1685"/>
            <ac:spMk id="2" creationId="{85D161CF-56F6-BD7C-39CD-E6179119A999}"/>
          </ac:spMkLst>
        </pc:spChg>
        <pc:spChg chg="add mod">
          <ac:chgData name="Mahajan, Divya" userId="2f68e696-4348-4512-ac43-85e783bc166e" providerId="ADAL" clId="{A920E4A5-3C66-5146-844A-AF8B05B1B00B}" dt="2024-01-08T05:12:21.477" v="4456"/>
          <ac:spMkLst>
            <pc:docMk/>
            <pc:sldMk cId="3712211780" sldId="1685"/>
            <ac:spMk id="4" creationId="{2AEC956A-2C95-1CE5-C0E7-D5EC4350C2F1}"/>
          </ac:spMkLst>
        </pc:spChg>
      </pc:sldChg>
      <pc:sldChg chg="addSp delSp modSp add mod modAnim">
        <pc:chgData name="Mahajan, Divya" userId="2f68e696-4348-4512-ac43-85e783bc166e" providerId="ADAL" clId="{A920E4A5-3C66-5146-844A-AF8B05B1B00B}" dt="2024-01-08T05:27:08.975" v="5271" actId="20577"/>
        <pc:sldMkLst>
          <pc:docMk/>
          <pc:sldMk cId="2814697818" sldId="1686"/>
        </pc:sldMkLst>
        <pc:spChg chg="mod">
          <ac:chgData name="Mahajan, Divya" userId="2f68e696-4348-4512-ac43-85e783bc166e" providerId="ADAL" clId="{A920E4A5-3C66-5146-844A-AF8B05B1B00B}" dt="2024-01-08T05:13:20.031" v="4497" actId="20577"/>
          <ac:spMkLst>
            <pc:docMk/>
            <pc:sldMk cId="2814697818" sldId="1686"/>
            <ac:spMk id="3" creationId="{00000000-0000-0000-0000-000000000000}"/>
          </ac:spMkLst>
        </pc:spChg>
        <pc:spChg chg="add mod">
          <ac:chgData name="Mahajan, Divya" userId="2f68e696-4348-4512-ac43-85e783bc166e" providerId="ADAL" clId="{A920E4A5-3C66-5146-844A-AF8B05B1B00B}" dt="2024-01-08T05:27:08.975" v="5271" actId="20577"/>
          <ac:spMkLst>
            <pc:docMk/>
            <pc:sldMk cId="2814697818" sldId="1686"/>
            <ac:spMk id="5" creationId="{593DEE64-9CA3-64E7-F34E-9F6B4E78CE64}"/>
          </ac:spMkLst>
        </pc:spChg>
        <pc:grpChg chg="del">
          <ac:chgData name="Mahajan, Divya" userId="2f68e696-4348-4512-ac43-85e783bc166e" providerId="ADAL" clId="{A920E4A5-3C66-5146-844A-AF8B05B1B00B}" dt="2024-01-08T05:13:10.740" v="4459" actId="478"/>
          <ac:grpSpMkLst>
            <pc:docMk/>
            <pc:sldMk cId="2814697818" sldId="1686"/>
            <ac:grpSpMk id="4" creationId="{00000000-0000-0000-0000-000000000000}"/>
          </ac:grpSpMkLst>
        </pc:grpChg>
      </pc:sldChg>
      <pc:sldChg chg="delSp modSp mod">
        <pc:chgData name="Mahajan, Divya" userId="2f68e696-4348-4512-ac43-85e783bc166e" providerId="ADAL" clId="{A920E4A5-3C66-5146-844A-AF8B05B1B00B}" dt="2024-01-08T22:19:27.213" v="6468" actId="20577"/>
        <pc:sldMkLst>
          <pc:docMk/>
          <pc:sldMk cId="876993095" sldId="1687"/>
        </pc:sldMkLst>
        <pc:spChg chg="mod">
          <ac:chgData name="Mahajan, Divya" userId="2f68e696-4348-4512-ac43-85e783bc166e" providerId="ADAL" clId="{A920E4A5-3C66-5146-844A-AF8B05B1B00B}" dt="2024-01-08T22:19:27.213" v="6468" actId="20577"/>
          <ac:spMkLst>
            <pc:docMk/>
            <pc:sldMk cId="876993095" sldId="1687"/>
            <ac:spMk id="17" creationId="{E154AE90-1928-F2E1-4463-4785A470245F}"/>
          </ac:spMkLst>
        </pc:spChg>
        <pc:spChg chg="del">
          <ac:chgData name="Mahajan, Divya" userId="2f68e696-4348-4512-ac43-85e783bc166e" providerId="ADAL" clId="{A920E4A5-3C66-5146-844A-AF8B05B1B00B}" dt="2024-01-08T22:18:25.302" v="6398" actId="478"/>
          <ac:spMkLst>
            <pc:docMk/>
            <pc:sldMk cId="876993095" sldId="1687"/>
            <ac:spMk id="18" creationId="{9050BDF8-307B-827C-CBEB-F6399CDF1E90}"/>
          </ac:spMkLst>
        </pc:spChg>
      </pc:sldChg>
      <pc:sldChg chg="delSp modSp mod">
        <pc:chgData name="Mahajan, Divya" userId="2f68e696-4348-4512-ac43-85e783bc166e" providerId="ADAL" clId="{A920E4A5-3C66-5146-844A-AF8B05B1B00B}" dt="2024-01-09T00:50:34.474" v="6550" actId="20577"/>
        <pc:sldMkLst>
          <pc:docMk/>
          <pc:sldMk cId="578920680" sldId="2143"/>
        </pc:sldMkLst>
        <pc:spChg chg="mod">
          <ac:chgData name="Mahajan, Divya" userId="2f68e696-4348-4512-ac43-85e783bc166e" providerId="ADAL" clId="{A920E4A5-3C66-5146-844A-AF8B05B1B00B}" dt="2024-01-09T00:50:34.474" v="6550" actId="20577"/>
          <ac:spMkLst>
            <pc:docMk/>
            <pc:sldMk cId="578920680" sldId="2143"/>
            <ac:spMk id="7" creationId="{7EE3F9A0-B7F8-2981-93F4-6A9D350BFAD7}"/>
          </ac:spMkLst>
        </pc:spChg>
        <pc:spChg chg="del">
          <ac:chgData name="Mahajan, Divya" userId="2f68e696-4348-4512-ac43-85e783bc166e" providerId="ADAL" clId="{A920E4A5-3C66-5146-844A-AF8B05B1B00B}" dt="2024-01-08T20:45:49.972" v="5276" actId="478"/>
          <ac:spMkLst>
            <pc:docMk/>
            <pc:sldMk cId="578920680" sldId="2143"/>
            <ac:spMk id="8" creationId="{82F81C7B-8C47-0395-685A-749E3542A2FB}"/>
          </ac:spMkLst>
        </pc:spChg>
      </pc:sldChg>
      <pc:sldChg chg="modSp mod">
        <pc:chgData name="Mahajan, Divya" userId="2f68e696-4348-4512-ac43-85e783bc166e" providerId="ADAL" clId="{A920E4A5-3C66-5146-844A-AF8B05B1B00B}" dt="2024-01-09T00:51:57.190" v="6563" actId="27636"/>
        <pc:sldMkLst>
          <pc:docMk/>
          <pc:sldMk cId="3240201889" sldId="2144"/>
        </pc:sldMkLst>
        <pc:spChg chg="mod">
          <ac:chgData name="Mahajan, Divya" userId="2f68e696-4348-4512-ac43-85e783bc166e" providerId="ADAL" clId="{A920E4A5-3C66-5146-844A-AF8B05B1B00B}" dt="2024-01-09T00:51:57.190" v="6563" actId="27636"/>
          <ac:spMkLst>
            <pc:docMk/>
            <pc:sldMk cId="3240201889" sldId="2144"/>
            <ac:spMk id="6" creationId="{3517ED38-6806-B03C-37C6-A1C937AB5388}"/>
          </ac:spMkLst>
        </pc:spChg>
      </pc:sldChg>
      <pc:sldChg chg="mod modShow">
        <pc:chgData name="Mahajan, Divya" userId="2f68e696-4348-4512-ac43-85e783bc166e" providerId="ADAL" clId="{A920E4A5-3C66-5146-844A-AF8B05B1B00B}" dt="2024-01-08T20:50:23.809" v="5278" actId="729"/>
        <pc:sldMkLst>
          <pc:docMk/>
          <pc:sldMk cId="2485860294" sldId="2145"/>
        </pc:sldMkLst>
      </pc:sldChg>
      <pc:sldChg chg="modSp mod ord">
        <pc:chgData name="Mahajan, Divya" userId="2f68e696-4348-4512-ac43-85e783bc166e" providerId="ADAL" clId="{A920E4A5-3C66-5146-844A-AF8B05B1B00B}" dt="2024-01-08T22:23:46.736" v="6477" actId="20578"/>
        <pc:sldMkLst>
          <pc:docMk/>
          <pc:sldMk cId="4229255148" sldId="2146"/>
        </pc:sldMkLst>
        <pc:spChg chg="mod">
          <ac:chgData name="Mahajan, Divya" userId="2f68e696-4348-4512-ac43-85e783bc166e" providerId="ADAL" clId="{A920E4A5-3C66-5146-844A-AF8B05B1B00B}" dt="2024-01-08T22:23:36.329" v="6476" actId="20577"/>
          <ac:spMkLst>
            <pc:docMk/>
            <pc:sldMk cId="4229255148" sldId="2146"/>
            <ac:spMk id="15" creationId="{2EAD98BD-8E10-E1C3-3CC6-D4AFD2DC4D91}"/>
          </ac:spMkLst>
        </pc:spChg>
      </pc:sldChg>
      <pc:sldChg chg="modSp">
        <pc:chgData name="Mahajan, Divya" userId="2f68e696-4348-4512-ac43-85e783bc166e" providerId="ADAL" clId="{A920E4A5-3C66-5146-844A-AF8B05B1B00B}" dt="2024-01-08T22:07:08.704" v="6191" actId="20577"/>
        <pc:sldMkLst>
          <pc:docMk/>
          <pc:sldMk cId="1694562516" sldId="2147"/>
        </pc:sldMkLst>
        <pc:spChg chg="mod">
          <ac:chgData name="Mahajan, Divya" userId="2f68e696-4348-4512-ac43-85e783bc166e" providerId="ADAL" clId="{A920E4A5-3C66-5146-844A-AF8B05B1B00B}" dt="2024-01-08T22:07:08.704" v="6191" actId="20577"/>
          <ac:spMkLst>
            <pc:docMk/>
            <pc:sldMk cId="1694562516" sldId="2147"/>
            <ac:spMk id="7" creationId="{57422C0A-7450-295D-09BD-A0CCE7CC5C24}"/>
          </ac:spMkLst>
        </pc:spChg>
      </pc:sldChg>
      <pc:sldChg chg="modSp mod">
        <pc:chgData name="Mahajan, Divya" userId="2f68e696-4348-4512-ac43-85e783bc166e" providerId="ADAL" clId="{A920E4A5-3C66-5146-844A-AF8B05B1B00B}" dt="2024-01-08T22:10:29.189" v="6272" actId="20577"/>
        <pc:sldMkLst>
          <pc:docMk/>
          <pc:sldMk cId="3896399142" sldId="2148"/>
        </pc:sldMkLst>
        <pc:spChg chg="mod">
          <ac:chgData name="Mahajan, Divya" userId="2f68e696-4348-4512-ac43-85e783bc166e" providerId="ADAL" clId="{A920E4A5-3C66-5146-844A-AF8B05B1B00B}" dt="2024-01-08T22:10:29.189" v="6272" actId="20577"/>
          <ac:spMkLst>
            <pc:docMk/>
            <pc:sldMk cId="3896399142" sldId="2148"/>
            <ac:spMk id="7" creationId="{3F9BE997-79CF-5AE5-1B09-0D9D354D9E31}"/>
          </ac:spMkLst>
        </pc:spChg>
      </pc:sldChg>
      <pc:sldChg chg="add ord">
        <pc:chgData name="Mahajan, Divya" userId="2f68e696-4348-4512-ac43-85e783bc166e" providerId="ADAL" clId="{A920E4A5-3C66-5146-844A-AF8B05B1B00B}" dt="2024-01-08T22:22:36.168" v="6473" actId="20578"/>
        <pc:sldMkLst>
          <pc:docMk/>
          <pc:sldMk cId="355342126" sldId="2152"/>
        </pc:sldMkLst>
      </pc:sldChg>
      <pc:sldChg chg="del">
        <pc:chgData name="Mahajan, Divya" userId="2f68e696-4348-4512-ac43-85e783bc166e" providerId="ADAL" clId="{A920E4A5-3C66-5146-844A-AF8B05B1B00B}" dt="2024-01-08T22:22:08.120" v="6470" actId="2696"/>
        <pc:sldMkLst>
          <pc:docMk/>
          <pc:sldMk cId="2123162601" sldId="2152"/>
        </pc:sldMkLst>
      </pc:sldChg>
      <pc:sldChg chg="modSp add mod">
        <pc:chgData name="Mahajan, Divya" userId="2f68e696-4348-4512-ac43-85e783bc166e" providerId="ADAL" clId="{A920E4A5-3C66-5146-844A-AF8B05B1B00B}" dt="2024-01-08T20:52:05.716" v="5655" actId="113"/>
        <pc:sldMkLst>
          <pc:docMk/>
          <pc:sldMk cId="1166561088" sldId="2154"/>
        </pc:sldMkLst>
        <pc:spChg chg="mod">
          <ac:chgData name="Mahajan, Divya" userId="2f68e696-4348-4512-ac43-85e783bc166e" providerId="ADAL" clId="{A920E4A5-3C66-5146-844A-AF8B05B1B00B}" dt="2024-01-08T20:52:05.716" v="5655" actId="113"/>
          <ac:spMkLst>
            <pc:docMk/>
            <pc:sldMk cId="1166561088" sldId="2154"/>
            <ac:spMk id="7" creationId="{2EC8040B-39AC-0E14-CE74-7867C4F067FC}"/>
          </ac:spMkLst>
        </pc:spChg>
      </pc:sldChg>
      <pc:sldChg chg="add del">
        <pc:chgData name="Mahajan, Divya" userId="2f68e696-4348-4512-ac43-85e783bc166e" providerId="ADAL" clId="{A920E4A5-3C66-5146-844A-AF8B05B1B00B}" dt="2024-01-09T00:51:08.385" v="6553" actId="2696"/>
        <pc:sldMkLst>
          <pc:docMk/>
          <pc:sldMk cId="1572115206" sldId="2156"/>
        </pc:sldMkLst>
      </pc:sldChg>
    </pc:docChg>
  </pc:docChgLst>
  <pc:docChgLst>
    <pc:chgData name="Raj, Ritik" userId="S::rraj67@gatech.edu::866f393e-01ed-4905-8c72-f5983f917fa8" providerId="AD" clId="Web-{9052A243-C1C2-4928-97A2-60C9595838EC}"/>
    <pc:docChg chg="modSld">
      <pc:chgData name="Raj, Ritik" userId="S::rraj67@gatech.edu::866f393e-01ed-4905-8c72-f5983f917fa8" providerId="AD" clId="Web-{9052A243-C1C2-4928-97A2-60C9595838EC}" dt="2024-01-06T03:33:03.412" v="46" actId="1076"/>
      <pc:docMkLst>
        <pc:docMk/>
      </pc:docMkLst>
      <pc:sldChg chg="addSp delSp modSp">
        <pc:chgData name="Raj, Ritik" userId="S::rraj67@gatech.edu::866f393e-01ed-4905-8c72-f5983f917fa8" providerId="AD" clId="Web-{9052A243-C1C2-4928-97A2-60C9595838EC}" dt="2024-01-06T03:33:03.412" v="46" actId="1076"/>
        <pc:sldMkLst>
          <pc:docMk/>
          <pc:sldMk cId="1858373848" sldId="869"/>
        </pc:sldMkLst>
        <pc:spChg chg="del">
          <ac:chgData name="Raj, Ritik" userId="S::rraj67@gatech.edu::866f393e-01ed-4905-8c72-f5983f917fa8" providerId="AD" clId="Web-{9052A243-C1C2-4928-97A2-60C9595838EC}" dt="2024-01-06T03:29:50.033" v="0"/>
          <ac:spMkLst>
            <pc:docMk/>
            <pc:sldMk cId="1858373848" sldId="869"/>
            <ac:spMk id="2" creationId="{C3B86D15-F767-04EA-6B75-7E3D3D3BDC20}"/>
          </ac:spMkLst>
        </pc:spChg>
        <pc:spChg chg="add mod">
          <ac:chgData name="Raj, Ritik" userId="S::rraj67@gatech.edu::866f393e-01ed-4905-8c72-f5983f917fa8" providerId="AD" clId="Web-{9052A243-C1C2-4928-97A2-60C9595838EC}" dt="2024-01-06T03:33:03.412" v="46" actId="1076"/>
          <ac:spMkLst>
            <pc:docMk/>
            <pc:sldMk cId="1858373848" sldId="869"/>
            <ac:spMk id="6" creationId="{95AEA5F7-4F64-4DE3-73A0-51E6D9D1D30A}"/>
          </ac:spMkLst>
        </pc:spChg>
        <pc:picChg chg="add mod ord modCrop">
          <ac:chgData name="Raj, Ritik" userId="S::rraj67@gatech.edu::866f393e-01ed-4905-8c72-f5983f917fa8" providerId="AD" clId="Web-{9052A243-C1C2-4928-97A2-60C9595838EC}" dt="2024-01-06T03:30:40.472" v="8" actId="1076"/>
          <ac:picMkLst>
            <pc:docMk/>
            <pc:sldMk cId="1858373848" sldId="869"/>
            <ac:picMk id="5" creationId="{1A53C1C4-9662-B5CC-3C95-FD527217C866}"/>
          </ac:picMkLst>
        </pc:picChg>
      </pc:sldChg>
    </pc:docChg>
  </pc:docChgLst>
  <pc:docChgLst>
    <pc:chgData name="Krishna, Tushar" userId="2f8b3b63-7f05-4567-a420-9d780c56f9c3" providerId="ADAL" clId="{39DD198D-8B58-F84E-9481-EA837C9E2083}"/>
    <pc:docChg chg="undo redo custSel addSld delSld modSld sldOrd modMainMaster">
      <pc:chgData name="Krishna, Tushar" userId="2f8b3b63-7f05-4567-a420-9d780c56f9c3" providerId="ADAL" clId="{39DD198D-8B58-F84E-9481-EA837C9E2083}" dt="2024-01-18T23:21:43.271" v="8557" actId="20577"/>
      <pc:docMkLst>
        <pc:docMk/>
      </pc:docMkLst>
      <pc:sldChg chg="delSp modSp add del">
        <pc:chgData name="Krishna, Tushar" userId="2f8b3b63-7f05-4567-a420-9d780c56f9c3" providerId="ADAL" clId="{39DD198D-8B58-F84E-9481-EA837C9E2083}" dt="2024-01-18T17:20:14.802" v="8475" actId="2696"/>
        <pc:sldMkLst>
          <pc:docMk/>
          <pc:sldMk cId="1716275207" sldId="258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716275207" sldId="258"/>
            <ac:spMk id="6" creationId="{BBA951C6-EB64-919B-977C-665DF964226F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716275207" sldId="258"/>
            <ac:spMk id="8" creationId="{CE7CA4BA-FEF6-DF4A-3AD4-A6912F915577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69" v="8453" actId="2696"/>
        <pc:sldMkLst>
          <pc:docMk/>
          <pc:sldMk cId="3445839366" sldId="275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5839366" sldId="275"/>
            <ac:spMk id="5" creationId="{F4F01C71-7C1E-2683-5ADD-C4213EC9A54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5839366" sldId="275"/>
            <ac:spMk id="10" creationId="{0471CA21-F464-E5F0-486E-AB75C26A3334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10" v="8459" actId="2696"/>
        <pc:sldMkLst>
          <pc:docMk/>
          <pc:sldMk cId="3488789583" sldId="276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88789583" sldId="276"/>
            <ac:spMk id="9" creationId="{F35E6044-1706-52B7-FDF0-AFD3394149EE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88789583" sldId="276"/>
            <ac:spMk id="11" creationId="{8B6B06C1-4D39-2748-EBE0-C756E0FF1941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61" v="8467" actId="2696"/>
        <pc:sldMkLst>
          <pc:docMk/>
          <pc:sldMk cId="1902324137" sldId="277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902324137" sldId="277"/>
            <ac:spMk id="9" creationId="{784745D2-CF26-BD18-8489-FDF0C4470DB9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902324137" sldId="277"/>
            <ac:spMk id="11" creationId="{583F087A-C404-FE4C-E5E6-5390BCF7D984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36" v="8463" actId="2696"/>
        <pc:sldMkLst>
          <pc:docMk/>
          <pc:sldMk cId="2765993671" sldId="278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65993671" sldId="278"/>
            <ac:spMk id="5" creationId="{FF661D46-780E-4117-056F-6E98A95254BC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65993671" sldId="278"/>
            <ac:spMk id="7" creationId="{255799E2-D502-2860-B2E7-3547B1750419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83" v="8455" actId="2696"/>
        <pc:sldMkLst>
          <pc:docMk/>
          <pc:sldMk cId="2321173513" sldId="279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321173513" sldId="279"/>
            <ac:spMk id="21" creationId="{EA8E32F3-51B0-698B-A21B-447566ED962E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321173513" sldId="279"/>
            <ac:spMk id="23" creationId="{AEE02C6E-0113-2EC8-2C82-4B00F421B6F8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23" v="8461" actId="2696"/>
        <pc:sldMkLst>
          <pc:docMk/>
          <pc:sldMk cId="457392968" sldId="280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457392968" sldId="280"/>
            <ac:spMk id="5" creationId="{EC66A9B4-7B8D-1461-E636-74351FEB395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457392968" sldId="280"/>
            <ac:spMk id="7" creationId="{C9E89EC7-A7E2-4A67-7385-837978E28F55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96" v="8457" actId="2696"/>
        <pc:sldMkLst>
          <pc:docMk/>
          <pc:sldMk cId="3567996301" sldId="281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567996301" sldId="281"/>
            <ac:spMk id="5" creationId="{E07F5986-C131-6387-1148-7B11036D6BF9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567996301" sldId="281"/>
            <ac:spMk id="7" creationId="{493C12DA-CB13-4250-5CD2-1C23F5AACF71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43" v="8464" actId="2696"/>
        <pc:sldMkLst>
          <pc:docMk/>
          <pc:sldMk cId="4214819887" sldId="282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4214819887" sldId="282"/>
            <ac:spMk id="5" creationId="{545A7402-FC65-46BA-EC85-F8A331510419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4214819887" sldId="282"/>
            <ac:spMk id="7" creationId="{451C34A3-4F45-B62F-1142-904F9F061766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17" v="8460" actId="2696"/>
        <pc:sldMkLst>
          <pc:docMk/>
          <pc:sldMk cId="2788133866" sldId="283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88133866" sldId="283"/>
            <ac:spMk id="5" creationId="{2685C4D0-0EC3-1B84-1B36-476E4F52A18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88133866" sldId="283"/>
            <ac:spMk id="7" creationId="{12350E28-9588-F8E0-2D96-6E79C3B0FF51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76" v="8454" actId="2696"/>
        <pc:sldMkLst>
          <pc:docMk/>
          <pc:sldMk cId="3255213545" sldId="284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255213545" sldId="284"/>
            <ac:spMk id="5" creationId="{500CC9F8-E07E-ADEE-407A-BD85500DD1B7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255213545" sldId="284"/>
            <ac:spMk id="7" creationId="{D0C7830D-04D6-DC33-BC11-0194820A8130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67" v="8468" actId="2696"/>
        <pc:sldMkLst>
          <pc:docMk/>
          <pc:sldMk cId="206768113" sldId="285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06768113" sldId="285"/>
            <ac:spMk id="5" creationId="{D0B273A1-369E-EB2C-2E92-1FC02D253242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06768113" sldId="285"/>
            <ac:spMk id="7" creationId="{FA3C4DE8-361B-76B4-C397-93932829914B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29" v="8462" actId="2696"/>
        <pc:sldMkLst>
          <pc:docMk/>
          <pc:sldMk cId="674049337" sldId="286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674049337" sldId="286"/>
            <ac:spMk id="8" creationId="{A7CFFCEE-B7CE-4EDD-45B1-3ADB1BC2FC77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674049337" sldId="286"/>
            <ac:spMk id="10" creationId="{E2E04F26-36C1-D8F9-7E78-152FCBC2C361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90" v="8456" actId="2696"/>
        <pc:sldMkLst>
          <pc:docMk/>
          <pc:sldMk cId="2236402332" sldId="287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236402332" sldId="287"/>
            <ac:spMk id="5" creationId="{ECF0FACF-8423-A456-7610-3DF5D0033701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236402332" sldId="287"/>
            <ac:spMk id="7" creationId="{1660A738-16E9-1E57-6C06-9BFDB3010976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61" v="8452" actId="2696"/>
        <pc:sldMkLst>
          <pc:docMk/>
          <pc:sldMk cId="344460108" sldId="288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460108" sldId="288"/>
            <ac:spMk id="5" creationId="{A539F996-BBD0-7763-4481-E3CD1B6FBEC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460108" sldId="288"/>
            <ac:spMk id="7" creationId="{9F8FE0BA-F9EB-3A18-F3A1-2F71BA8C4A67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55" v="8466" actId="2696"/>
        <pc:sldMkLst>
          <pc:docMk/>
          <pc:sldMk cId="969024509" sldId="289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969024509" sldId="289"/>
            <ac:spMk id="5" creationId="{D28F2F54-0BEA-F34E-951C-07EB3964BDDC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969024509" sldId="289"/>
            <ac:spMk id="7" creationId="{B41E1006-4086-E113-7426-448D25ADC84A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48" v="8465" actId="2696"/>
        <pc:sldMkLst>
          <pc:docMk/>
          <pc:sldMk cId="1805900964" sldId="290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05900964" sldId="290"/>
            <ac:spMk id="5" creationId="{61A1D62D-E14F-3A99-8F11-35BEBCE90C56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05900964" sldId="290"/>
            <ac:spMk id="7" creationId="{DE85EE0B-DA83-FF15-1C14-13D56D48A545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441" v="8451" actId="2696"/>
        <pc:sldMkLst>
          <pc:docMk/>
          <pc:sldMk cId="3481595751" sldId="291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81595751" sldId="291"/>
            <ac:spMk id="5" creationId="{01E83D00-E42E-FA2A-7EF8-B6AD2F419CD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81595751" sldId="291"/>
            <ac:spMk id="7" creationId="{5E1EBE6A-6645-167E-A91F-5F057AF0F662}"/>
          </ac:spMkLst>
        </pc:spChg>
      </pc:sldChg>
      <pc:sldChg chg="modSp mod">
        <pc:chgData name="Krishna, Tushar" userId="2f8b3b63-7f05-4567-a420-9d780c56f9c3" providerId="ADAL" clId="{39DD198D-8B58-F84E-9481-EA837C9E2083}" dt="2024-01-18T17:15:55.043" v="8448" actId="1076"/>
        <pc:sldMkLst>
          <pc:docMk/>
          <pc:sldMk cId="3862558325" sldId="307"/>
        </pc:sldMkLst>
        <pc:spChg chg="mod">
          <ac:chgData name="Krishna, Tushar" userId="2f8b3b63-7f05-4567-a420-9d780c56f9c3" providerId="ADAL" clId="{39DD198D-8B58-F84E-9481-EA837C9E2083}" dt="2024-01-18T17:15:55.043" v="8448" actId="1076"/>
          <ac:spMkLst>
            <pc:docMk/>
            <pc:sldMk cId="3862558325" sldId="307"/>
            <ac:spMk id="3" creationId="{EA04AD2F-D97F-A400-68EF-6D328BF08499}"/>
          </ac:spMkLst>
        </pc:spChg>
        <pc:spChg chg="mod">
          <ac:chgData name="Krishna, Tushar" userId="2f8b3b63-7f05-4567-a420-9d780c56f9c3" providerId="ADAL" clId="{39DD198D-8B58-F84E-9481-EA837C9E2083}" dt="2024-01-18T17:02:19.796" v="7563" actId="14100"/>
          <ac:spMkLst>
            <pc:docMk/>
            <pc:sldMk cId="3862558325" sldId="307"/>
            <ac:spMk id="14" creationId="{990F9132-D22F-79DF-1D17-3ECA19D3F349}"/>
          </ac:spMkLst>
        </pc:spChg>
      </pc:sldChg>
      <pc:sldChg chg="add del">
        <pc:chgData name="Krishna, Tushar" userId="2f8b3b63-7f05-4567-a420-9d780c56f9c3" providerId="ADAL" clId="{39DD198D-8B58-F84E-9481-EA837C9E2083}" dt="2024-01-18T02:40:14.145" v="198"/>
        <pc:sldMkLst>
          <pc:docMk/>
          <pc:sldMk cId="2178608390" sldId="587"/>
        </pc:sldMkLst>
      </pc:sldChg>
      <pc:sldChg chg="delSp modSp add mod">
        <pc:chgData name="Krishna, Tushar" userId="2f8b3b63-7f05-4567-a420-9d780c56f9c3" providerId="ADAL" clId="{39DD198D-8B58-F84E-9481-EA837C9E2083}" dt="2024-01-18T17:21:29.337" v="8506" actId="403"/>
        <pc:sldMkLst>
          <pc:docMk/>
          <pc:sldMk cId="16169097" sldId="622"/>
        </pc:sldMkLst>
        <pc:spChg chg="mod">
          <ac:chgData name="Krishna, Tushar" userId="2f8b3b63-7f05-4567-a420-9d780c56f9c3" providerId="ADAL" clId="{39DD198D-8B58-F84E-9481-EA837C9E2083}" dt="2024-01-18T17:21:29.337" v="8506" actId="403"/>
          <ac:spMkLst>
            <pc:docMk/>
            <pc:sldMk cId="16169097" sldId="622"/>
            <ac:spMk id="2" creationId="{D99AB1F5-9604-3240-8982-A20F682C1DC6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6169097" sldId="622"/>
            <ac:spMk id="5" creationId="{D5B33A2D-A790-44B5-ADEA-27EC196CA47A}"/>
          </ac:spMkLst>
        </pc:spChg>
        <pc:spChg chg="mod">
          <ac:chgData name="Krishna, Tushar" userId="2f8b3b63-7f05-4567-a420-9d780c56f9c3" providerId="ADAL" clId="{39DD198D-8B58-F84E-9481-EA837C9E2083}" dt="2024-01-18T17:04:18.394" v="7812" actId="1076"/>
          <ac:spMkLst>
            <pc:docMk/>
            <pc:sldMk cId="16169097" sldId="622"/>
            <ac:spMk id="6" creationId="{3C78B183-2FCA-9EDA-C271-15D14076193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6169097" sldId="622"/>
            <ac:spMk id="7" creationId="{8011641E-3108-6198-BC37-1CC1C5D7EE3C}"/>
          </ac:spMkLst>
        </pc:spChg>
        <pc:spChg chg="mod">
          <ac:chgData name="Krishna, Tushar" userId="2f8b3b63-7f05-4567-a420-9d780c56f9c3" providerId="ADAL" clId="{39DD198D-8B58-F84E-9481-EA837C9E2083}" dt="2024-01-18T03:55:02.651" v="2939" actId="404"/>
          <ac:spMkLst>
            <pc:docMk/>
            <pc:sldMk cId="16169097" sldId="622"/>
            <ac:spMk id="115" creationId="{6C97A4AD-4D4F-4346-B5EE-A3F5BD16D5F4}"/>
          </ac:spMkLst>
        </pc:spChg>
        <pc:spChg chg="mod">
          <ac:chgData name="Krishna, Tushar" userId="2f8b3b63-7f05-4567-a420-9d780c56f9c3" providerId="ADAL" clId="{39DD198D-8B58-F84E-9481-EA837C9E2083}" dt="2024-01-18T03:55:02.651" v="2939" actId="404"/>
          <ac:spMkLst>
            <pc:docMk/>
            <pc:sldMk cId="16169097" sldId="622"/>
            <ac:spMk id="122" creationId="{01AE1294-DEAC-C849-AC92-F9BD0D3A07C8}"/>
          </ac:spMkLst>
        </pc:spChg>
      </pc:sldChg>
      <pc:sldChg chg="delSp modSp add">
        <pc:chgData name="Krishna, Tushar" userId="2f8b3b63-7f05-4567-a420-9d780c56f9c3" providerId="ADAL" clId="{39DD198D-8B58-F84E-9481-EA837C9E2083}" dt="2024-01-18T03:51:17.241" v="2876"/>
        <pc:sldMkLst>
          <pc:docMk/>
          <pc:sldMk cId="839724757" sldId="756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839724757" sldId="756"/>
            <ac:spMk id="6" creationId="{EE97798E-C9F4-42E1-B365-9F719934D3E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839724757" sldId="756"/>
            <ac:spMk id="7" creationId="{37CB5225-980C-CDC6-2655-87342DA08CD5}"/>
          </ac:spMkLst>
        </pc:spChg>
      </pc:sldChg>
      <pc:sldChg chg="delSp modSp add">
        <pc:chgData name="Krishna, Tushar" userId="2f8b3b63-7f05-4567-a420-9d780c56f9c3" providerId="ADAL" clId="{39DD198D-8B58-F84E-9481-EA837C9E2083}" dt="2024-01-18T03:51:17.241" v="2876"/>
        <pc:sldMkLst>
          <pc:docMk/>
          <pc:sldMk cId="188352517" sldId="757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8352517" sldId="757"/>
            <ac:spMk id="5" creationId="{585C8A60-2361-4723-885E-804C0ADA8894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8352517" sldId="757"/>
            <ac:spMk id="6" creationId="{D362D48F-9F0C-7814-6A36-4AF6B3724D81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03:54:39.811" v="2933" actId="404"/>
        <pc:sldMkLst>
          <pc:docMk/>
          <pc:sldMk cId="2650084729" sldId="758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650084729" sldId="758"/>
            <ac:spMk id="5" creationId="{E2DD84D4-510A-4BE2-A7B6-4F135CC4E9B9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650084729" sldId="758"/>
            <ac:spMk id="6" creationId="{C17EAD0D-6182-7FF6-A249-F5D55E336CD4}"/>
          </ac:spMkLst>
        </pc:spChg>
        <pc:spChg chg="mod">
          <ac:chgData name="Krishna, Tushar" userId="2f8b3b63-7f05-4567-a420-9d780c56f9c3" providerId="ADAL" clId="{39DD198D-8B58-F84E-9481-EA837C9E2083}" dt="2024-01-18T03:54:39.811" v="2933" actId="404"/>
          <ac:spMkLst>
            <pc:docMk/>
            <pc:sldMk cId="2650084729" sldId="758"/>
            <ac:spMk id="47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4:39.811" v="2933" actId="404"/>
          <ac:spMkLst>
            <pc:docMk/>
            <pc:sldMk cId="2650084729" sldId="758"/>
            <ac:spMk id="53" creationId="{00000000-0000-0000-0000-000000000000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03:54:43.465" v="2934" actId="404"/>
        <pc:sldMkLst>
          <pc:docMk/>
          <pc:sldMk cId="3996724871" sldId="759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996724871" sldId="759"/>
            <ac:spMk id="5" creationId="{73C0AE67-3B1E-48C1-8250-EFEFE040D82B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996724871" sldId="759"/>
            <ac:spMk id="6" creationId="{4191D5A3-AE08-FBD0-C15B-A8D7BAB75BF7}"/>
          </ac:spMkLst>
        </pc:spChg>
        <pc:spChg chg="mod">
          <ac:chgData name="Krishna, Tushar" userId="2f8b3b63-7f05-4567-a420-9d780c56f9c3" providerId="ADAL" clId="{39DD198D-8B58-F84E-9481-EA837C9E2083}" dt="2024-01-18T03:54:43.465" v="2934" actId="404"/>
          <ac:spMkLst>
            <pc:docMk/>
            <pc:sldMk cId="3996724871" sldId="759"/>
            <ac:spMk id="52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4:43.465" v="2934" actId="404"/>
          <ac:spMkLst>
            <pc:docMk/>
            <pc:sldMk cId="3996724871" sldId="759"/>
            <ac:spMk id="61" creationId="{00000000-0000-0000-0000-000000000000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14:52:09.095" v="6152" actId="20577"/>
        <pc:sldMkLst>
          <pc:docMk/>
          <pc:sldMk cId="3719099267" sldId="760"/>
        </pc:sldMkLst>
        <pc:spChg chg="mod">
          <ac:chgData name="Krishna, Tushar" userId="2f8b3b63-7f05-4567-a420-9d780c56f9c3" providerId="ADAL" clId="{39DD198D-8B58-F84E-9481-EA837C9E2083}" dt="2024-01-18T14:52:09.095" v="6152" actId="20577"/>
          <ac:spMkLst>
            <pc:docMk/>
            <pc:sldMk cId="3719099267" sldId="760"/>
            <ac:spMk id="2" creationId="{00000000-0000-0000-0000-00000000000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719099267" sldId="760"/>
            <ac:spMk id="7" creationId="{8EA8960A-20D9-4360-97C3-D7ACB010162F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719099267" sldId="760"/>
            <ac:spMk id="8" creationId="{DE255001-CF9D-6D7F-CD2D-F3EEF990CCDE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14:52:12.627" v="6156" actId="20577"/>
        <pc:sldMkLst>
          <pc:docMk/>
          <pc:sldMk cId="2012266154" sldId="761"/>
        </pc:sldMkLst>
        <pc:spChg chg="mod">
          <ac:chgData name="Krishna, Tushar" userId="2f8b3b63-7f05-4567-a420-9d780c56f9c3" providerId="ADAL" clId="{39DD198D-8B58-F84E-9481-EA837C9E2083}" dt="2024-01-18T14:52:12.627" v="6156" actId="20577"/>
          <ac:spMkLst>
            <pc:docMk/>
            <pc:sldMk cId="2012266154" sldId="761"/>
            <ac:spMk id="2" creationId="{00000000-0000-0000-0000-00000000000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012266154" sldId="761"/>
            <ac:spMk id="10" creationId="{55E72B90-297D-4B8C-A2A4-6588FC1AD39B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012266154" sldId="761"/>
            <ac:spMk id="11" creationId="{0CCF1B3B-215C-F106-6BBC-20EEC24596E9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14:52:15.985" v="6160" actId="20577"/>
        <pc:sldMkLst>
          <pc:docMk/>
          <pc:sldMk cId="2919182280" sldId="762"/>
        </pc:sldMkLst>
        <pc:spChg chg="mod">
          <ac:chgData name="Krishna, Tushar" userId="2f8b3b63-7f05-4567-a420-9d780c56f9c3" providerId="ADAL" clId="{39DD198D-8B58-F84E-9481-EA837C9E2083}" dt="2024-01-18T14:52:15.985" v="6160" actId="20577"/>
          <ac:spMkLst>
            <pc:docMk/>
            <pc:sldMk cId="2919182280" sldId="762"/>
            <ac:spMk id="2" creationId="{00000000-0000-0000-0000-00000000000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919182280" sldId="762"/>
            <ac:spMk id="12" creationId="{ECDABCEA-216B-4436-9782-358B30EB84A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919182280" sldId="762"/>
            <ac:spMk id="13" creationId="{95F4D5F5-0293-60BD-D63B-8B502D88B517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03:54:47.084" v="2935" actId="404"/>
        <pc:sldMkLst>
          <pc:docMk/>
          <pc:sldMk cId="3732808160" sldId="763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732808160" sldId="763"/>
            <ac:spMk id="5" creationId="{579A1D29-CB5B-4197-AB97-7B6CC747D7DE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732808160" sldId="763"/>
            <ac:spMk id="6" creationId="{9C96C223-044E-5842-A946-88ECA5BF2C1B}"/>
          </ac:spMkLst>
        </pc:spChg>
        <pc:spChg chg="mod">
          <ac:chgData name="Krishna, Tushar" userId="2f8b3b63-7f05-4567-a420-9d780c56f9c3" providerId="ADAL" clId="{39DD198D-8B58-F84E-9481-EA837C9E2083}" dt="2024-01-18T03:54:47.084" v="2935" actId="404"/>
          <ac:spMkLst>
            <pc:docMk/>
            <pc:sldMk cId="3732808160" sldId="763"/>
            <ac:spMk id="52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4:47.084" v="2935" actId="404"/>
          <ac:spMkLst>
            <pc:docMk/>
            <pc:sldMk cId="3732808160" sldId="763"/>
            <ac:spMk id="61" creationId="{00000000-0000-0000-0000-000000000000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03:54:50.650" v="2936" actId="404"/>
        <pc:sldMkLst>
          <pc:docMk/>
          <pc:sldMk cId="2699134522" sldId="764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699134522" sldId="764"/>
            <ac:spMk id="6" creationId="{9AF98AFF-DEE1-439F-8C98-4BB613FDA187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699134522" sldId="764"/>
            <ac:spMk id="7" creationId="{59D1A932-7685-AE6A-07C0-D9679CE5925B}"/>
          </ac:spMkLst>
        </pc:spChg>
        <pc:spChg chg="mod">
          <ac:chgData name="Krishna, Tushar" userId="2f8b3b63-7f05-4567-a420-9d780c56f9c3" providerId="ADAL" clId="{39DD198D-8B58-F84E-9481-EA837C9E2083}" dt="2024-01-18T03:54:50.650" v="2936" actId="404"/>
          <ac:spMkLst>
            <pc:docMk/>
            <pc:sldMk cId="2699134522" sldId="764"/>
            <ac:spMk id="98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4:50.650" v="2936" actId="404"/>
          <ac:spMkLst>
            <pc:docMk/>
            <pc:sldMk cId="2699134522" sldId="764"/>
            <ac:spMk id="102" creationId="{00000000-0000-0000-0000-000000000000}"/>
          </ac:spMkLst>
        </pc:spChg>
      </pc:sldChg>
      <pc:sldChg chg="delSp modSp add mod">
        <pc:chgData name="Krishna, Tushar" userId="2f8b3b63-7f05-4567-a420-9d780c56f9c3" providerId="ADAL" clId="{39DD198D-8B58-F84E-9481-EA837C9E2083}" dt="2024-01-18T03:54:54.141" v="2937" actId="404"/>
        <pc:sldMkLst>
          <pc:docMk/>
          <pc:sldMk cId="2790846362" sldId="765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90846362" sldId="765"/>
            <ac:spMk id="5" creationId="{EC7C1738-3CC5-4AD6-94D2-8ED79FEBE8B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90846362" sldId="765"/>
            <ac:spMk id="6" creationId="{C7FB669A-BF06-9897-8329-40194745CD2C}"/>
          </ac:spMkLst>
        </pc:spChg>
        <pc:spChg chg="mod">
          <ac:chgData name="Krishna, Tushar" userId="2f8b3b63-7f05-4567-a420-9d780c56f9c3" providerId="ADAL" clId="{39DD198D-8B58-F84E-9481-EA837C9E2083}" dt="2024-01-18T03:54:54.141" v="2937" actId="404"/>
          <ac:spMkLst>
            <pc:docMk/>
            <pc:sldMk cId="2790846362" sldId="765"/>
            <ac:spMk id="51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4:54.141" v="2937" actId="404"/>
          <ac:spMkLst>
            <pc:docMk/>
            <pc:sldMk cId="2790846362" sldId="765"/>
            <ac:spMk id="64" creationId="{00000000-0000-0000-0000-000000000000}"/>
          </ac:spMkLst>
        </pc:spChg>
      </pc:sldChg>
      <pc:sldChg chg="del">
        <pc:chgData name="Krishna, Tushar" userId="2f8b3b63-7f05-4567-a420-9d780c56f9c3" providerId="ADAL" clId="{39DD198D-8B58-F84E-9481-EA837C9E2083}" dt="2024-01-18T04:28:13.566" v="3236" actId="2696"/>
        <pc:sldMkLst>
          <pc:docMk/>
          <pc:sldMk cId="1600201816" sldId="901"/>
        </pc:sldMkLst>
      </pc:sldChg>
      <pc:sldChg chg="add mod ord modShow">
        <pc:chgData name="Krishna, Tushar" userId="2f8b3b63-7f05-4567-a420-9d780c56f9c3" providerId="ADAL" clId="{39DD198D-8B58-F84E-9481-EA837C9E2083}" dt="2024-01-18T17:19:05.552" v="8450" actId="20578"/>
        <pc:sldMkLst>
          <pc:docMk/>
          <pc:sldMk cId="360954981" sldId="913"/>
        </pc:sldMkLst>
      </pc:sldChg>
      <pc:sldChg chg="delSp modSp add del mod modShow">
        <pc:chgData name="Krishna, Tushar" userId="2f8b3b63-7f05-4567-a420-9d780c56f9c3" providerId="ADAL" clId="{39DD198D-8B58-F84E-9481-EA837C9E2083}" dt="2024-01-18T04:49:08.232" v="4185" actId="2696"/>
        <pc:sldMkLst>
          <pc:docMk/>
          <pc:sldMk cId="959865549" sldId="913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959865549" sldId="913"/>
            <ac:spMk id="13" creationId="{284B63B7-E479-0324-7BF8-BA273380D968}"/>
          </ac:spMkLst>
        </pc:spChg>
        <pc:spChg chg="del mod">
          <ac:chgData name="Krishna, Tushar" userId="2f8b3b63-7f05-4567-a420-9d780c56f9c3" providerId="ADAL" clId="{39DD198D-8B58-F84E-9481-EA837C9E2083}" dt="2024-01-18T03:51:35.061" v="2877"/>
          <ac:spMkLst>
            <pc:docMk/>
            <pc:sldMk cId="959865549" sldId="913"/>
            <ac:spMk id="16" creationId="{6926B2EF-7392-BDD0-97FC-E03DCD330F64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959865549" sldId="913"/>
            <ac:spMk id="17" creationId="{00000000-0000-0000-0000-000000000000}"/>
          </ac:spMkLst>
        </pc:spChg>
      </pc:sldChg>
      <pc:sldChg chg="delSp modSp add del mod modShow">
        <pc:chgData name="Krishna, Tushar" userId="2f8b3b63-7f05-4567-a420-9d780c56f9c3" providerId="ADAL" clId="{39DD198D-8B58-F84E-9481-EA837C9E2083}" dt="2024-01-18T04:49:08.232" v="4185" actId="2696"/>
        <pc:sldMkLst>
          <pc:docMk/>
          <pc:sldMk cId="494535324" sldId="914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494535324" sldId="914"/>
            <ac:spMk id="15" creationId="{E0ACD026-0287-008A-5499-FFF723BF1165}"/>
          </ac:spMkLst>
        </pc:spChg>
        <pc:spChg chg="del mod">
          <ac:chgData name="Krishna, Tushar" userId="2f8b3b63-7f05-4567-a420-9d780c56f9c3" providerId="ADAL" clId="{39DD198D-8B58-F84E-9481-EA837C9E2083}" dt="2024-01-18T03:51:35.061" v="2877"/>
          <ac:spMkLst>
            <pc:docMk/>
            <pc:sldMk cId="494535324" sldId="914"/>
            <ac:spMk id="17" creationId="{CE579B4C-20E5-D3D5-7860-EC1A803C9347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494535324" sldId="914"/>
            <ac:spMk id="18" creationId="{00000000-0000-0000-0000-000000000000}"/>
          </ac:spMkLst>
        </pc:spChg>
      </pc:sldChg>
      <pc:sldChg chg="add mod ord modShow">
        <pc:chgData name="Krishna, Tushar" userId="2f8b3b63-7f05-4567-a420-9d780c56f9c3" providerId="ADAL" clId="{39DD198D-8B58-F84E-9481-EA837C9E2083}" dt="2024-01-18T17:19:05.552" v="8450" actId="20578"/>
        <pc:sldMkLst>
          <pc:docMk/>
          <pc:sldMk cId="3894099671" sldId="914"/>
        </pc:sldMkLst>
      </pc:sldChg>
      <pc:sldChg chg="addSp delSp modSp del">
        <pc:chgData name="Krishna, Tushar" userId="2f8b3b63-7f05-4567-a420-9d780c56f9c3" providerId="ADAL" clId="{39DD198D-8B58-F84E-9481-EA837C9E2083}" dt="2024-01-18T04:28:13.113" v="3208" actId="2696"/>
        <pc:sldMkLst>
          <pc:docMk/>
          <pc:sldMk cId="773226072" sldId="920"/>
        </pc:sldMkLst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773226072" sldId="920"/>
            <ac:spMk id="2" creationId="{350A77DE-ED48-C852-999A-5123D566DBA2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773226072" sldId="920"/>
            <ac:spMk id="6" creationId="{00000000-0000-0000-0000-000000000000}"/>
          </ac:spMkLst>
        </pc:spChg>
      </pc:sldChg>
      <pc:sldChg chg="del">
        <pc:chgData name="Krishna, Tushar" userId="2f8b3b63-7f05-4567-a420-9d780c56f9c3" providerId="ADAL" clId="{39DD198D-8B58-F84E-9481-EA837C9E2083}" dt="2024-01-18T04:28:12.772" v="3192" actId="2696"/>
        <pc:sldMkLst>
          <pc:docMk/>
          <pc:sldMk cId="2979197988" sldId="985"/>
        </pc:sldMkLst>
      </pc:sldChg>
      <pc:sldChg chg="del">
        <pc:chgData name="Krishna, Tushar" userId="2f8b3b63-7f05-4567-a420-9d780c56f9c3" providerId="ADAL" clId="{39DD198D-8B58-F84E-9481-EA837C9E2083}" dt="2024-01-18T04:28:13.321" v="3219" actId="2696"/>
        <pc:sldMkLst>
          <pc:docMk/>
          <pc:sldMk cId="1900323862" sldId="986"/>
        </pc:sldMkLst>
      </pc:sldChg>
      <pc:sldChg chg="delSp modSp add del mod">
        <pc:chgData name="Krishna, Tushar" userId="2f8b3b63-7f05-4567-a420-9d780c56f9c3" providerId="ADAL" clId="{39DD198D-8B58-F84E-9481-EA837C9E2083}" dt="2024-01-18T03:57:33.808" v="2961" actId="2696"/>
        <pc:sldMkLst>
          <pc:docMk/>
          <pc:sldMk cId="1432862567" sldId="993"/>
        </pc:sldMkLst>
        <pc:spChg chg="mod">
          <ac:chgData name="Krishna, Tushar" userId="2f8b3b63-7f05-4567-a420-9d780c56f9c3" providerId="ADAL" clId="{39DD198D-8B58-F84E-9481-EA837C9E2083}" dt="2024-01-18T03:50:26.025" v="2873" actId="27636"/>
          <ac:spMkLst>
            <pc:docMk/>
            <pc:sldMk cId="1432862567" sldId="993"/>
            <ac:spMk id="2" creationId="{CC70E913-DD4D-4B55-BEBF-22B7444817B6}"/>
          </ac:spMkLst>
        </pc:spChg>
        <pc:spChg chg="mod">
          <ac:chgData name="Krishna, Tushar" userId="2f8b3b63-7f05-4567-a420-9d780c56f9c3" providerId="ADAL" clId="{39DD198D-8B58-F84E-9481-EA837C9E2083}" dt="2024-01-18T03:55:16.989" v="2945" actId="1076"/>
          <ac:spMkLst>
            <pc:docMk/>
            <pc:sldMk cId="1432862567" sldId="993"/>
            <ac:spMk id="43" creationId="{DB576BC2-20B5-3246-D0FB-790CAFC4892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432862567" sldId="993"/>
            <ac:spMk id="71" creationId="{9DABA36C-952C-5A3F-C891-A96BFEF1B90F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432862567" sldId="993"/>
            <ac:spMk id="73" creationId="{E4F1901C-A843-20EF-B324-0B442C27E72A}"/>
          </ac:spMkLst>
        </pc:spChg>
        <pc:grpChg chg="mod">
          <ac:chgData name="Krishna, Tushar" userId="2f8b3b63-7f05-4567-a420-9d780c56f9c3" providerId="ADAL" clId="{39DD198D-8B58-F84E-9481-EA837C9E2083}" dt="2024-01-18T03:55:21.762" v="2947" actId="14100"/>
          <ac:grpSpMkLst>
            <pc:docMk/>
            <pc:sldMk cId="1432862567" sldId="993"/>
            <ac:grpSpMk id="132" creationId="{AFDD144A-89CF-2943-87F4-FEBE4F4BDDCB}"/>
          </ac:grpSpMkLst>
        </pc:grpChg>
      </pc:sldChg>
      <pc:sldChg chg="delSp modSp add del">
        <pc:chgData name="Krishna, Tushar" userId="2f8b3b63-7f05-4567-a420-9d780c56f9c3" providerId="ADAL" clId="{39DD198D-8B58-F84E-9481-EA837C9E2083}" dt="2024-01-18T04:30:38.736" v="3327" actId="2696"/>
        <pc:sldMkLst>
          <pc:docMk/>
          <pc:sldMk cId="903711511" sldId="1034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903711511" sldId="1034"/>
            <ac:spMk id="4" creationId="{76585C62-0D3E-1643-A5BA-9C6F008C138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903711511" sldId="1034"/>
            <ac:spMk id="8" creationId="{E68605DE-7C4D-F753-20B3-98DC438B74C5}"/>
          </ac:spMkLst>
        </pc:spChg>
      </pc:sldChg>
      <pc:sldChg chg="modSp add mod">
        <pc:chgData name="Krishna, Tushar" userId="2f8b3b63-7f05-4567-a420-9d780c56f9c3" providerId="ADAL" clId="{39DD198D-8B58-F84E-9481-EA837C9E2083}" dt="2024-01-18T16:58:30.875" v="7441" actId="20577"/>
        <pc:sldMkLst>
          <pc:docMk/>
          <pc:sldMk cId="2237106261" sldId="1034"/>
        </pc:sldMkLst>
        <pc:spChg chg="mod">
          <ac:chgData name="Krishna, Tushar" userId="2f8b3b63-7f05-4567-a420-9d780c56f9c3" providerId="ADAL" clId="{39DD198D-8B58-F84E-9481-EA837C9E2083}" dt="2024-01-18T16:58:30.875" v="7441" actId="20577"/>
          <ac:spMkLst>
            <pc:docMk/>
            <pc:sldMk cId="2237106261" sldId="1034"/>
            <ac:spMk id="3" creationId="{00000000-0000-0000-0000-000000000000}"/>
          </ac:spMkLst>
        </pc:spChg>
      </pc:sldChg>
      <pc:sldChg chg="del">
        <pc:chgData name="Krishna, Tushar" userId="2f8b3b63-7f05-4567-a420-9d780c56f9c3" providerId="ADAL" clId="{39DD198D-8B58-F84E-9481-EA837C9E2083}" dt="2024-01-18T04:28:14.669" v="3307" actId="2696"/>
        <pc:sldMkLst>
          <pc:docMk/>
          <pc:sldMk cId="1565203195" sldId="1038"/>
        </pc:sldMkLst>
      </pc:sldChg>
      <pc:sldChg chg="addSp delSp modSp add mod modClrScheme chgLayout">
        <pc:chgData name="Krishna, Tushar" userId="2f8b3b63-7f05-4567-a420-9d780c56f9c3" providerId="ADAL" clId="{39DD198D-8B58-F84E-9481-EA837C9E2083}" dt="2024-01-18T04:12:54.093" v="3043" actId="20577"/>
        <pc:sldMkLst>
          <pc:docMk/>
          <pc:sldMk cId="80769563" sldId="1200"/>
        </pc:sldMkLst>
        <pc:spChg chg="mod ord">
          <ac:chgData name="Krishna, Tushar" userId="2f8b3b63-7f05-4567-a420-9d780c56f9c3" providerId="ADAL" clId="{39DD198D-8B58-F84E-9481-EA837C9E2083}" dt="2024-01-18T04:12:54.093" v="3043" actId="20577"/>
          <ac:spMkLst>
            <pc:docMk/>
            <pc:sldMk cId="80769563" sldId="1200"/>
            <ac:spMk id="2" creationId="{CC70E913-DD4D-4B55-BEBF-22B7444817B6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6" creationId="{A07A64F7-F3E1-3D4A-B224-3A424CE162A0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7" creationId="{92AABF76-3FFE-D846-8ED3-B52326AE5094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8" creationId="{F999D057-5D59-AA43-A991-EB4AA4CCDEB9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9" creationId="{E44DAAA5-03A9-D847-A71D-597344EBBA1A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14" creationId="{582CA56B-5CF0-2846-A5AC-3E166992CBEB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15" creationId="{C82A4938-1BE3-CE4A-A0E3-8208ED1DAAE6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18" creationId="{85567878-2DCF-1247-B0A1-D54F6BA72F9C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19" creationId="{FC6BF407-BF85-3146-BCA2-B092509D29F5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20" creationId="{EDF0C166-4435-DD41-8384-6B95C9F59877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21" creationId="{652F0445-BA62-2C40-A07C-EF021B32D5C8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25" creationId="{DB27097F-DA27-0B4C-96CE-4A0A8389C5FB}"/>
          </ac:spMkLst>
        </pc:spChg>
        <pc:spChg chg="del mod ord">
          <ac:chgData name="Krishna, Tushar" userId="2f8b3b63-7f05-4567-a420-9d780c56f9c3" providerId="ADAL" clId="{39DD198D-8B58-F84E-9481-EA837C9E2083}" dt="2024-01-18T03:56:29.014" v="2950" actId="478"/>
          <ac:spMkLst>
            <pc:docMk/>
            <pc:sldMk cId="80769563" sldId="1200"/>
            <ac:spMk id="27" creationId="{95A97E50-F1A5-1D41-83B1-8AD1C3384386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28" creationId="{5E9EEBB6-0C89-B245-A46F-B7872D63DD0E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30" creationId="{C617E3FE-CFCF-3147-BB53-E1AB8E58F075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31" creationId="{EE51EDA6-FE2E-F642-B255-8A569CDE4697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32" creationId="{554A02D3-27AE-CF4A-B994-B30D92FF9A05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38" creationId="{6AE44A0B-64B0-2246-A964-5DE4DD8A1C69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39" creationId="{4D9B6F9D-B22D-3445-B1BC-77E0BEC7D076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40" creationId="{E4677803-87A5-7741-A399-9EEC87A59C43}"/>
          </ac:spMkLst>
        </pc:spChg>
        <pc:spChg chg="add del mod ord">
          <ac:chgData name="Krishna, Tushar" userId="2f8b3b63-7f05-4567-a420-9d780c56f9c3" providerId="ADAL" clId="{39DD198D-8B58-F84E-9481-EA837C9E2083}" dt="2024-01-18T04:04:26.770" v="3001" actId="478"/>
          <ac:spMkLst>
            <pc:docMk/>
            <pc:sldMk cId="80769563" sldId="1200"/>
            <ac:spMk id="43" creationId="{FEEAED7F-642D-E267-456F-F9E2B9EDFF38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48" creationId="{4D1CCC50-B401-894C-8EE3-ED8E7655F1C8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49" creationId="{1B0CA0E7-E3BF-ED46-AE64-4C57FB159A49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50" creationId="{40106C0F-F80B-2E4B-8A2D-E83D6A04FE8E}"/>
          </ac:spMkLst>
        </pc:spChg>
        <pc:spChg chg="mod">
          <ac:chgData name="Krishna, Tushar" userId="2f8b3b63-7f05-4567-a420-9d780c56f9c3" providerId="ADAL" clId="{39DD198D-8B58-F84E-9481-EA837C9E2083}" dt="2024-01-18T03:56:57.621" v="2956" actId="14100"/>
          <ac:spMkLst>
            <pc:docMk/>
            <pc:sldMk cId="80769563" sldId="1200"/>
            <ac:spMk id="53" creationId="{4020CE8E-6D15-B348-A5ED-5372C7CAB835}"/>
          </ac:spMkLst>
        </pc:spChg>
        <pc:spChg chg="mod">
          <ac:chgData name="Krishna, Tushar" userId="2f8b3b63-7f05-4567-a420-9d780c56f9c3" providerId="ADAL" clId="{39DD198D-8B58-F84E-9481-EA837C9E2083}" dt="2024-01-18T03:56:57.621" v="2956" actId="14100"/>
          <ac:spMkLst>
            <pc:docMk/>
            <pc:sldMk cId="80769563" sldId="1200"/>
            <ac:spMk id="54" creationId="{E17780BA-4CCF-E04E-91EE-67054F9EB73A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56" creationId="{F9D578AF-3254-E24A-A224-59B1B8D8AA5B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57" creationId="{0A1852A0-5D56-654F-A0AC-4235D9936EE0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58" creationId="{3D9FB446-D466-0B43-9D3F-915F95F81C46}"/>
          </ac:spMkLst>
        </pc:spChg>
        <pc:spChg chg="del mod ord">
          <ac:chgData name="Krishna, Tushar" userId="2f8b3b63-7f05-4567-a420-9d780c56f9c3" providerId="ADAL" clId="{39DD198D-8B58-F84E-9481-EA837C9E2083}" dt="2024-01-18T03:56:31.898" v="2951" actId="478"/>
          <ac:spMkLst>
            <pc:docMk/>
            <pc:sldMk cId="80769563" sldId="1200"/>
            <ac:spMk id="70" creationId="{00000000-0000-0000-0000-000000000000}"/>
          </ac:spMkLst>
        </pc:spChg>
        <pc:spChg chg="mod ord">
          <ac:chgData name="Krishna, Tushar" userId="2f8b3b63-7f05-4567-a420-9d780c56f9c3" providerId="ADAL" clId="{39DD198D-8B58-F84E-9481-EA837C9E2083}" dt="2024-01-18T03:56:23.348" v="2949" actId="700"/>
          <ac:spMkLst>
            <pc:docMk/>
            <pc:sldMk cId="80769563" sldId="1200"/>
            <ac:spMk id="73" creationId="{00000000-0000-0000-0000-000000000000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76" creationId="{3487EE39-B037-884D-B935-C7AE2814E36F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77" creationId="{A8C7B1FF-BF0D-0647-BB10-302A71FF4DF2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80" creationId="{2A33CA6A-3676-3B48-A1A5-FCBFDE8A6047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81" creationId="{30FAE9D7-DA89-0841-95D7-00C89A512266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82" creationId="{257C8831-BB30-D148-AAA8-9CA0497F94A4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83" creationId="{36257C7D-C5B7-874D-AB2A-A62EAA292FD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85" creationId="{5E9FCE5D-C358-7B4C-BC92-7A44626DD4E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90" creationId="{65AF5F66-E3A6-454C-9ABE-5122116453F3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92" creationId="{F4B67694-7492-9E48-978D-FCE4FE7F768D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93" creationId="{88C8708C-F9E1-2249-8E81-3AAF8F887FF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98" creationId="{6A23532B-020B-984F-A7E3-707C413969C6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99" creationId="{4CC05E5F-37A0-8049-BEA7-A69C8F65F269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0" creationId="{33BC929E-EF01-294F-9E0E-7E805F13B60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1" creationId="{1FBB6E3C-BD83-4E48-9AA0-2A0DEA0698F2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2" creationId="{031A5E12-C4B2-3E43-B743-173238BB3BB3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4" creationId="{A7050B64-9D7B-DA4C-91DB-2CA26A160FC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5" creationId="{5EE78FA5-246A-8344-983B-02568204170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06" creationId="{CE5383BE-8B26-F047-BBB0-58B4C70308A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38" creationId="{4C0C54DD-9D1E-E745-8511-4861CB5D68C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39" creationId="{1C9531F6-A3C8-9E47-B982-156E6C6AE79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0" creationId="{05BDB412-60A1-5144-9292-E5AFAF6A01B2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1" creationId="{F613E9B0-5715-054E-80D0-3058E36338FF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2" creationId="{CB977B04-01A3-4643-987D-0063560CEBAE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4" creationId="{D61A727B-550C-4045-BD93-BEA2BAD5E64D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6" creationId="{A89F2B08-26D2-A74A-A11B-9195A4639D8B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7" creationId="{0A1714BC-75F4-844B-86E7-0621591B2BB5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8" creationId="{16CD059B-7AC1-DD4B-BD5D-475C1B3E9D3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49" creationId="{872FB0FA-1D79-4749-8776-E737E3BB70B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0" creationId="{783C05DB-74EB-7D4D-9058-8DB284764FF5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1" creationId="{8EA3779A-639B-E349-B9BC-47BE0B23E65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2" creationId="{FC0385F8-2369-E54E-85D1-40C561943CB9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3" creationId="{D170E82B-7725-934B-BB38-9F45521A3CE5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4" creationId="{94A18B1C-E73B-8945-96EC-42741CE09A94}"/>
          </ac:spMkLst>
        </pc:spChg>
        <pc:spChg chg="mod">
          <ac:chgData name="Krishna, Tushar" userId="2f8b3b63-7f05-4567-a420-9d780c56f9c3" providerId="ADAL" clId="{39DD198D-8B58-F84E-9481-EA837C9E2083}" dt="2024-01-18T03:57:15.941" v="2960" actId="404"/>
          <ac:spMkLst>
            <pc:docMk/>
            <pc:sldMk cId="80769563" sldId="1200"/>
            <ac:spMk id="155" creationId="{582CA56B-5CF0-2846-A5AC-3E166992CBEB}"/>
          </ac:spMkLst>
        </pc:spChg>
        <pc:spChg chg="mod">
          <ac:chgData name="Krishna, Tushar" userId="2f8b3b63-7f05-4567-a420-9d780c56f9c3" providerId="ADAL" clId="{39DD198D-8B58-F84E-9481-EA837C9E2083}" dt="2024-01-18T03:56:49.702" v="2955" actId="1076"/>
          <ac:spMkLst>
            <pc:docMk/>
            <pc:sldMk cId="80769563" sldId="1200"/>
            <ac:spMk id="156" creationId="{07D78AE1-FCD9-D841-90E7-F56D24A0E54C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7" creationId="{33635D34-6321-4947-9C05-6CCB9A01C489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8" creationId="{D65C7373-205B-AE45-AA03-BD23613AE1BF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59" creationId="{67D883DD-D853-3D43-AC5D-18D6ECBAA57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0" creationId="{2D6AEC6F-6F88-104E-99A3-A3F7BBB775C7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1" creationId="{3415FE3B-82F5-2C44-B4CE-310EEA32E3C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2" creationId="{B9C202E4-8386-BD46-BB35-B0FA591341F3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3" creationId="{C95DB4BA-FB57-7647-905B-06B365F9B405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4" creationId="{36422063-7A11-CA4C-9C3A-D9E168D9841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6" creationId="{F7469000-4415-E341-A2A8-4766FD118940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7" creationId="{9AE076A8-1A97-DF4C-B90D-2D7688A92871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8" creationId="{33792B83-03D8-7949-BA1E-3F3A230B52E9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79" creationId="{83D026D3-056A-1842-A3BA-F734D7963460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0" creationId="{AE3C2163-C6CD-B045-A982-73E3D62C1487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1" creationId="{912BFA4A-EFF5-4D41-A41A-2378E6A6F234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2" creationId="{7B036B38-05F8-384B-B861-5802AC0CFB60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3" creationId="{D63259E9-4459-9840-817D-75882885F5AA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4" creationId="{AA66B190-46FE-E54B-BD22-F0E616DF424D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5" creationId="{CADDF8B5-C553-0E41-85C7-E3466CC3CA17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8" creationId="{5783C06F-1F00-9049-9FC3-271F6C890727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89" creationId="{83CECAB3-4B7E-7F4B-A9E6-7CF7107A43D4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90" creationId="{00C6C891-4B69-6F43-82D4-E34BC1A236CD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92" creationId="{3C93AB15-DC29-F94D-A4E0-08FEDE884B18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95" creationId="{CC9F3171-4BE9-DB4E-B5A4-9693E219300E}"/>
          </ac:spMkLst>
        </pc:spChg>
        <pc:spChg chg="mod">
          <ac:chgData name="Krishna, Tushar" userId="2f8b3b63-7f05-4567-a420-9d780c56f9c3" providerId="ADAL" clId="{39DD198D-8B58-F84E-9481-EA837C9E2083}" dt="2024-01-18T03:57:05.555" v="2959" actId="404"/>
          <ac:spMkLst>
            <pc:docMk/>
            <pc:sldMk cId="80769563" sldId="1200"/>
            <ac:spMk id="196" creationId="{C8841156-02FE-3247-A721-2AD0AE8A28F5}"/>
          </ac:spMkLst>
        </pc:spChg>
        <pc:grpChg chg="mod">
          <ac:chgData name="Krishna, Tushar" userId="2f8b3b63-7f05-4567-a420-9d780c56f9c3" providerId="ADAL" clId="{39DD198D-8B58-F84E-9481-EA837C9E2083}" dt="2024-01-18T03:57:01.361" v="2958" actId="1076"/>
          <ac:grpSpMkLst>
            <pc:docMk/>
            <pc:sldMk cId="80769563" sldId="1200"/>
            <ac:grpSpMk id="132" creationId="{AFDD144A-89CF-2943-87F4-FEBE4F4BDDCB}"/>
          </ac:grpSpMkLst>
        </pc:grpChg>
      </pc:sldChg>
      <pc:sldChg chg="delSp modSp add del">
        <pc:chgData name="Krishna, Tushar" userId="2f8b3b63-7f05-4567-a420-9d780c56f9c3" providerId="ADAL" clId="{39DD198D-8B58-F84E-9481-EA837C9E2083}" dt="2024-01-18T17:20:14.838" v="8478" actId="2696"/>
        <pc:sldMkLst>
          <pc:docMk/>
          <pc:sldMk cId="1242429510" sldId="1243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242429510" sldId="1243"/>
            <ac:spMk id="7" creationId="{370389D5-2193-F992-784A-B83E70AC12B6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242429510" sldId="1243"/>
            <ac:spMk id="8" creationId="{209910F0-01B0-97FF-6D3A-CB2A47BF24FB}"/>
          </ac:spMkLst>
        </pc:spChg>
      </pc:sldChg>
      <pc:sldChg chg="add del ord">
        <pc:chgData name="Krishna, Tushar" userId="2f8b3b63-7f05-4567-a420-9d780c56f9c3" providerId="ADAL" clId="{39DD198D-8B58-F84E-9481-EA837C9E2083}" dt="2024-01-18T14:15:15.400" v="4598" actId="2696"/>
        <pc:sldMkLst>
          <pc:docMk/>
          <pc:sldMk cId="550091249" sldId="1648"/>
        </pc:sldMkLst>
      </pc:sldChg>
      <pc:sldChg chg="modSp add del mod modClrScheme chgLayout">
        <pc:chgData name="Krishna, Tushar" userId="2f8b3b63-7f05-4567-a420-9d780c56f9c3" providerId="ADAL" clId="{39DD198D-8B58-F84E-9481-EA837C9E2083}" dt="2024-01-18T04:45:52.485" v="4162"/>
        <pc:sldMkLst>
          <pc:docMk/>
          <pc:sldMk cId="2253222369" sldId="1648"/>
        </pc:sldMkLst>
        <pc:spChg chg="mod ord">
          <ac:chgData name="Krishna, Tushar" userId="2f8b3b63-7f05-4567-a420-9d780c56f9c3" providerId="ADAL" clId="{39DD198D-8B58-F84E-9481-EA837C9E2083}" dt="2024-01-18T04:45:51.951" v="4159" actId="700"/>
          <ac:spMkLst>
            <pc:docMk/>
            <pc:sldMk cId="2253222369" sldId="1648"/>
            <ac:spMk id="2" creationId="{85D161CF-56F6-BD7C-39CD-E6179119A999}"/>
          </ac:spMkLst>
        </pc:spChg>
        <pc:spChg chg="mod ord">
          <ac:chgData name="Krishna, Tushar" userId="2f8b3b63-7f05-4567-a420-9d780c56f9c3" providerId="ADAL" clId="{39DD198D-8B58-F84E-9481-EA837C9E2083}" dt="2024-01-18T04:45:52.485" v="4162"/>
          <ac:spMkLst>
            <pc:docMk/>
            <pc:sldMk cId="2253222369" sldId="1648"/>
            <ac:spMk id="4" creationId="{F52C0726-1C89-1A8D-AADD-44C2CCCCB8DE}"/>
          </ac:spMkLst>
        </pc:spChg>
        <pc:picChg chg="mod">
          <ac:chgData name="Krishna, Tushar" userId="2f8b3b63-7f05-4567-a420-9d780c56f9c3" providerId="ADAL" clId="{39DD198D-8B58-F84E-9481-EA837C9E2083}" dt="2024-01-18T04:45:47.243" v="4154" actId="1076"/>
          <ac:picMkLst>
            <pc:docMk/>
            <pc:sldMk cId="2253222369" sldId="1648"/>
            <ac:picMk id="5" creationId="{2044047A-B3FE-4A8C-6656-CE4F8BCD3BEC}"/>
          </ac:picMkLst>
        </pc:picChg>
      </pc:sldChg>
      <pc:sldChg chg="add">
        <pc:chgData name="Krishna, Tushar" userId="2f8b3b63-7f05-4567-a420-9d780c56f9c3" providerId="ADAL" clId="{39DD198D-8B58-F84E-9481-EA837C9E2083}" dt="2024-01-18T14:15:29.739" v="4599"/>
        <pc:sldMkLst>
          <pc:docMk/>
          <pc:sldMk cId="2685595486" sldId="1648"/>
        </pc:sldMkLst>
      </pc:sldChg>
      <pc:sldChg chg="modSp add del mod">
        <pc:chgData name="Krishna, Tushar" userId="2f8b3b63-7f05-4567-a420-9d780c56f9c3" providerId="ADAL" clId="{39DD198D-8B58-F84E-9481-EA837C9E2083}" dt="2024-01-18T04:45:12.259" v="4145" actId="2696"/>
        <pc:sldMkLst>
          <pc:docMk/>
          <pc:sldMk cId="3796304389" sldId="1648"/>
        </pc:sldMkLst>
        <pc:spChg chg="mod">
          <ac:chgData name="Krishna, Tushar" userId="2f8b3b63-7f05-4567-a420-9d780c56f9c3" providerId="ADAL" clId="{39DD198D-8B58-F84E-9481-EA837C9E2083}" dt="2024-01-18T02:30:56.204" v="54" actId="20577"/>
          <ac:spMkLst>
            <pc:docMk/>
            <pc:sldMk cId="3796304389" sldId="1648"/>
            <ac:spMk id="2" creationId="{85D161CF-56F6-BD7C-39CD-E6179119A999}"/>
          </ac:spMkLst>
        </pc:spChg>
      </pc:sldChg>
      <pc:sldChg chg="del">
        <pc:chgData name="Krishna, Tushar" userId="2f8b3b63-7f05-4567-a420-9d780c56f9c3" providerId="ADAL" clId="{39DD198D-8B58-F84E-9481-EA837C9E2083}" dt="2024-01-18T02:29:04.769" v="5" actId="2696"/>
        <pc:sldMkLst>
          <pc:docMk/>
          <pc:sldMk cId="3915348626" sldId="1648"/>
        </pc:sldMkLst>
      </pc:sldChg>
      <pc:sldChg chg="del">
        <pc:chgData name="Krishna, Tushar" userId="2f8b3b63-7f05-4567-a420-9d780c56f9c3" providerId="ADAL" clId="{39DD198D-8B58-F84E-9481-EA837C9E2083}" dt="2024-01-18T04:28:14.719" v="3309" actId="2696"/>
        <pc:sldMkLst>
          <pc:docMk/>
          <pc:sldMk cId="1193551141" sldId="1649"/>
        </pc:sldMkLst>
      </pc:sldChg>
      <pc:sldChg chg="modSp add del mod">
        <pc:chgData name="Krishna, Tushar" userId="2f8b3b63-7f05-4567-a420-9d780c56f9c3" providerId="ADAL" clId="{39DD198D-8B58-F84E-9481-EA837C9E2083}" dt="2024-01-18T04:45:12.259" v="4145" actId="2696"/>
        <pc:sldMkLst>
          <pc:docMk/>
          <pc:sldMk cId="82305462" sldId="1651"/>
        </pc:sldMkLst>
        <pc:spChg chg="mod">
          <ac:chgData name="Krishna, Tushar" userId="2f8b3b63-7f05-4567-a420-9d780c56f9c3" providerId="ADAL" clId="{39DD198D-8B58-F84E-9481-EA837C9E2083}" dt="2024-01-18T02:31:00.681" v="55"/>
          <ac:spMkLst>
            <pc:docMk/>
            <pc:sldMk cId="82305462" sldId="1651"/>
            <ac:spMk id="2" creationId="{85D161CF-56F6-BD7C-39CD-E6179119A999}"/>
          </ac:spMkLst>
        </pc:spChg>
        <pc:spChg chg="mod">
          <ac:chgData name="Krishna, Tushar" userId="2f8b3b63-7f05-4567-a420-9d780c56f9c3" providerId="ADAL" clId="{39DD198D-8B58-F84E-9481-EA837C9E2083}" dt="2024-01-18T02:33:13.428" v="58" actId="313"/>
          <ac:spMkLst>
            <pc:docMk/>
            <pc:sldMk cId="82305462" sldId="1651"/>
            <ac:spMk id="34" creationId="{02A9EA48-A357-EE26-B401-8747D24D233A}"/>
          </ac:spMkLst>
        </pc:spChg>
      </pc:sldChg>
      <pc:sldChg chg="add">
        <pc:chgData name="Krishna, Tushar" userId="2f8b3b63-7f05-4567-a420-9d780c56f9c3" providerId="ADAL" clId="{39DD198D-8B58-F84E-9481-EA837C9E2083}" dt="2024-01-18T14:15:29.739" v="4599"/>
        <pc:sldMkLst>
          <pc:docMk/>
          <pc:sldMk cId="789923558" sldId="1651"/>
        </pc:sldMkLst>
      </pc:sldChg>
      <pc:sldChg chg="del">
        <pc:chgData name="Krishna, Tushar" userId="2f8b3b63-7f05-4567-a420-9d780c56f9c3" providerId="ADAL" clId="{39DD198D-8B58-F84E-9481-EA837C9E2083}" dt="2024-01-18T02:29:04.769" v="5" actId="2696"/>
        <pc:sldMkLst>
          <pc:docMk/>
          <pc:sldMk cId="1915375813" sldId="1651"/>
        </pc:sldMkLst>
      </pc:sldChg>
      <pc:sldChg chg="add del ord">
        <pc:chgData name="Krishna, Tushar" userId="2f8b3b63-7f05-4567-a420-9d780c56f9c3" providerId="ADAL" clId="{39DD198D-8B58-F84E-9481-EA837C9E2083}" dt="2024-01-18T14:15:15.400" v="4598" actId="2696"/>
        <pc:sldMkLst>
          <pc:docMk/>
          <pc:sldMk cId="2205486692" sldId="1651"/>
        </pc:sldMkLst>
      </pc:sldChg>
      <pc:sldChg chg="modSp add del mod modClrScheme chgLayout">
        <pc:chgData name="Krishna, Tushar" userId="2f8b3b63-7f05-4567-a420-9d780c56f9c3" providerId="ADAL" clId="{39DD198D-8B58-F84E-9481-EA837C9E2083}" dt="2024-01-18T04:45:52.485" v="4162"/>
        <pc:sldMkLst>
          <pc:docMk/>
          <pc:sldMk cId="2915604363" sldId="1651"/>
        </pc:sldMkLst>
        <pc:spChg chg="mod ord">
          <ac:chgData name="Krishna, Tushar" userId="2f8b3b63-7f05-4567-a420-9d780c56f9c3" providerId="ADAL" clId="{39DD198D-8B58-F84E-9481-EA837C9E2083}" dt="2024-01-18T04:45:51.951" v="4159" actId="700"/>
          <ac:spMkLst>
            <pc:docMk/>
            <pc:sldMk cId="2915604363" sldId="1651"/>
            <ac:spMk id="2" creationId="{85D161CF-56F6-BD7C-39CD-E6179119A999}"/>
          </ac:spMkLst>
        </pc:spChg>
        <pc:spChg chg="mod ord">
          <ac:chgData name="Krishna, Tushar" userId="2f8b3b63-7f05-4567-a420-9d780c56f9c3" providerId="ADAL" clId="{39DD198D-8B58-F84E-9481-EA837C9E2083}" dt="2024-01-18T04:45:51.951" v="4159" actId="700"/>
          <ac:spMkLst>
            <pc:docMk/>
            <pc:sldMk cId="2915604363" sldId="1651"/>
            <ac:spMk id="4" creationId="{F52C0726-1C89-1A8D-AADD-44C2CCCCB8DE}"/>
          </ac:spMkLst>
        </pc:spChg>
      </pc:sldChg>
      <pc:sldChg chg="del">
        <pc:chgData name="Krishna, Tushar" userId="2f8b3b63-7f05-4567-a420-9d780c56f9c3" providerId="ADAL" clId="{39DD198D-8B58-F84E-9481-EA837C9E2083}" dt="2024-01-18T04:28:14.229" v="3279" actId="2696"/>
        <pc:sldMkLst>
          <pc:docMk/>
          <pc:sldMk cId="3578392143" sldId="1653"/>
        </pc:sldMkLst>
      </pc:sldChg>
      <pc:sldChg chg="del">
        <pc:chgData name="Krishna, Tushar" userId="2f8b3b63-7f05-4567-a420-9d780c56f9c3" providerId="ADAL" clId="{39DD198D-8B58-F84E-9481-EA837C9E2083}" dt="2024-01-18T04:28:13.186" v="3215" actId="2696"/>
        <pc:sldMkLst>
          <pc:docMk/>
          <pc:sldMk cId="4283589627" sldId="1654"/>
        </pc:sldMkLst>
      </pc:sldChg>
      <pc:sldChg chg="del">
        <pc:chgData name="Krishna, Tushar" userId="2f8b3b63-7f05-4567-a420-9d780c56f9c3" providerId="ADAL" clId="{39DD198D-8B58-F84E-9481-EA837C9E2083}" dt="2024-01-18T04:28:13.714" v="3244" actId="2696"/>
        <pc:sldMkLst>
          <pc:docMk/>
          <pc:sldMk cId="4216864085" sldId="1655"/>
        </pc:sldMkLst>
      </pc:sldChg>
      <pc:sldChg chg="del">
        <pc:chgData name="Krishna, Tushar" userId="2f8b3b63-7f05-4567-a420-9d780c56f9c3" providerId="ADAL" clId="{39DD198D-8B58-F84E-9481-EA837C9E2083}" dt="2024-01-18T04:28:14.188" v="3276" actId="2696"/>
        <pc:sldMkLst>
          <pc:docMk/>
          <pc:sldMk cId="559723728" sldId="1656"/>
        </pc:sldMkLst>
      </pc:sldChg>
      <pc:sldChg chg="del">
        <pc:chgData name="Krishna, Tushar" userId="2f8b3b63-7f05-4567-a420-9d780c56f9c3" providerId="ADAL" clId="{39DD198D-8B58-F84E-9481-EA837C9E2083}" dt="2024-01-18T04:28:14.070" v="3266" actId="2696"/>
        <pc:sldMkLst>
          <pc:docMk/>
          <pc:sldMk cId="3565531606" sldId="1657"/>
        </pc:sldMkLst>
      </pc:sldChg>
      <pc:sldChg chg="del">
        <pc:chgData name="Krishna, Tushar" userId="2f8b3b63-7f05-4567-a420-9d780c56f9c3" providerId="ADAL" clId="{39DD198D-8B58-F84E-9481-EA837C9E2083}" dt="2024-01-18T04:28:13.314" v="3218" actId="2696"/>
        <pc:sldMkLst>
          <pc:docMk/>
          <pc:sldMk cId="122691634" sldId="1658"/>
        </pc:sldMkLst>
      </pc:sldChg>
      <pc:sldChg chg="del">
        <pc:chgData name="Krishna, Tushar" userId="2f8b3b63-7f05-4567-a420-9d780c56f9c3" providerId="ADAL" clId="{39DD198D-8B58-F84E-9481-EA837C9E2083}" dt="2024-01-18T04:28:12.938" v="3198" actId="2696"/>
        <pc:sldMkLst>
          <pc:docMk/>
          <pc:sldMk cId="208310774" sldId="1659"/>
        </pc:sldMkLst>
      </pc:sldChg>
      <pc:sldChg chg="del">
        <pc:chgData name="Krishna, Tushar" userId="2f8b3b63-7f05-4567-a420-9d780c56f9c3" providerId="ADAL" clId="{39DD198D-8B58-F84E-9481-EA837C9E2083}" dt="2024-01-18T04:28:14.778" v="3313" actId="2696"/>
        <pc:sldMkLst>
          <pc:docMk/>
          <pc:sldMk cId="2155576247" sldId="1660"/>
        </pc:sldMkLst>
      </pc:sldChg>
      <pc:sldChg chg="del">
        <pc:chgData name="Krishna, Tushar" userId="2f8b3b63-7f05-4567-a420-9d780c56f9c3" providerId="ADAL" clId="{39DD198D-8B58-F84E-9481-EA837C9E2083}" dt="2024-01-18T04:28:13.776" v="3248" actId="2696"/>
        <pc:sldMkLst>
          <pc:docMk/>
          <pc:sldMk cId="114093426" sldId="1661"/>
        </pc:sldMkLst>
      </pc:sldChg>
      <pc:sldChg chg="del">
        <pc:chgData name="Krishna, Tushar" userId="2f8b3b63-7f05-4567-a420-9d780c56f9c3" providerId="ADAL" clId="{39DD198D-8B58-F84E-9481-EA837C9E2083}" dt="2024-01-18T04:28:13.804" v="3250" actId="2696"/>
        <pc:sldMkLst>
          <pc:docMk/>
          <pc:sldMk cId="2147236336" sldId="1662"/>
        </pc:sldMkLst>
      </pc:sldChg>
      <pc:sldChg chg="del">
        <pc:chgData name="Krishna, Tushar" userId="2f8b3b63-7f05-4567-a420-9d780c56f9c3" providerId="ADAL" clId="{39DD198D-8B58-F84E-9481-EA837C9E2083}" dt="2024-01-18T04:28:13.429" v="3226" actId="2696"/>
        <pc:sldMkLst>
          <pc:docMk/>
          <pc:sldMk cId="3740583240" sldId="1667"/>
        </pc:sldMkLst>
      </pc:sldChg>
      <pc:sldChg chg="del">
        <pc:chgData name="Krishna, Tushar" userId="2f8b3b63-7f05-4567-a420-9d780c56f9c3" providerId="ADAL" clId="{39DD198D-8B58-F84E-9481-EA837C9E2083}" dt="2024-01-18T04:28:14.633" v="3302" actId="2696"/>
        <pc:sldMkLst>
          <pc:docMk/>
          <pc:sldMk cId="3762245604" sldId="1668"/>
        </pc:sldMkLst>
      </pc:sldChg>
      <pc:sldChg chg="del">
        <pc:chgData name="Krishna, Tushar" userId="2f8b3b63-7f05-4567-a420-9d780c56f9c3" providerId="ADAL" clId="{39DD198D-8B58-F84E-9481-EA837C9E2083}" dt="2024-01-18T04:28:12.921" v="3197" actId="2696"/>
        <pc:sldMkLst>
          <pc:docMk/>
          <pc:sldMk cId="2495485261" sldId="1669"/>
        </pc:sldMkLst>
      </pc:sldChg>
      <pc:sldChg chg="del">
        <pc:chgData name="Krishna, Tushar" userId="2f8b3b63-7f05-4567-a420-9d780c56f9c3" providerId="ADAL" clId="{39DD198D-8B58-F84E-9481-EA837C9E2083}" dt="2024-01-18T04:28:13.207" v="3216" actId="2696"/>
        <pc:sldMkLst>
          <pc:docMk/>
          <pc:sldMk cId="1832873532" sldId="1670"/>
        </pc:sldMkLst>
      </pc:sldChg>
      <pc:sldChg chg="del">
        <pc:chgData name="Krishna, Tushar" userId="2f8b3b63-7f05-4567-a420-9d780c56f9c3" providerId="ADAL" clId="{39DD198D-8B58-F84E-9481-EA837C9E2083}" dt="2024-01-18T04:28:13.139" v="3210" actId="2696"/>
        <pc:sldMkLst>
          <pc:docMk/>
          <pc:sldMk cId="2723375244" sldId="1671"/>
        </pc:sldMkLst>
      </pc:sldChg>
      <pc:sldChg chg="del">
        <pc:chgData name="Krishna, Tushar" userId="2f8b3b63-7f05-4567-a420-9d780c56f9c3" providerId="ADAL" clId="{39DD198D-8B58-F84E-9481-EA837C9E2083}" dt="2024-01-18T04:28:14.214" v="3278" actId="2696"/>
        <pc:sldMkLst>
          <pc:docMk/>
          <pc:sldMk cId="2726883180" sldId="1672"/>
        </pc:sldMkLst>
      </pc:sldChg>
      <pc:sldChg chg="del">
        <pc:chgData name="Krishna, Tushar" userId="2f8b3b63-7f05-4567-a420-9d780c56f9c3" providerId="ADAL" clId="{39DD198D-8B58-F84E-9481-EA837C9E2083}" dt="2024-01-18T04:28:14.742" v="3311" actId="2696"/>
        <pc:sldMkLst>
          <pc:docMk/>
          <pc:sldMk cId="3868851677" sldId="1673"/>
        </pc:sldMkLst>
      </pc:sldChg>
      <pc:sldChg chg="del">
        <pc:chgData name="Krishna, Tushar" userId="2f8b3b63-7f05-4567-a420-9d780c56f9c3" providerId="ADAL" clId="{39DD198D-8B58-F84E-9481-EA837C9E2083}" dt="2024-01-18T04:28:14.594" v="3299" actId="2696"/>
        <pc:sldMkLst>
          <pc:docMk/>
          <pc:sldMk cId="3658485909" sldId="1674"/>
        </pc:sldMkLst>
      </pc:sldChg>
      <pc:sldChg chg="del">
        <pc:chgData name="Krishna, Tushar" userId="2f8b3b63-7f05-4567-a420-9d780c56f9c3" providerId="ADAL" clId="{39DD198D-8B58-F84E-9481-EA837C9E2083}" dt="2024-01-18T04:28:12.826" v="3193" actId="2696"/>
        <pc:sldMkLst>
          <pc:docMk/>
          <pc:sldMk cId="2091632648" sldId="1675"/>
        </pc:sldMkLst>
      </pc:sldChg>
      <pc:sldChg chg="del">
        <pc:chgData name="Krishna, Tushar" userId="2f8b3b63-7f05-4567-a420-9d780c56f9c3" providerId="ADAL" clId="{39DD198D-8B58-F84E-9481-EA837C9E2083}" dt="2024-01-18T04:28:14.651" v="3303" actId="2696"/>
        <pc:sldMkLst>
          <pc:docMk/>
          <pc:sldMk cId="1714790028" sldId="1676"/>
        </pc:sldMkLst>
      </pc:sldChg>
      <pc:sldChg chg="del">
        <pc:chgData name="Krishna, Tushar" userId="2f8b3b63-7f05-4567-a420-9d780c56f9c3" providerId="ADAL" clId="{39DD198D-8B58-F84E-9481-EA837C9E2083}" dt="2024-01-18T04:28:14.112" v="3269" actId="2696"/>
        <pc:sldMkLst>
          <pc:docMk/>
          <pc:sldMk cId="690929024" sldId="1677"/>
        </pc:sldMkLst>
      </pc:sldChg>
      <pc:sldChg chg="del">
        <pc:chgData name="Krishna, Tushar" userId="2f8b3b63-7f05-4567-a420-9d780c56f9c3" providerId="ADAL" clId="{39DD198D-8B58-F84E-9481-EA837C9E2083}" dt="2024-01-18T04:28:13.387" v="3221" actId="2696"/>
        <pc:sldMkLst>
          <pc:docMk/>
          <pc:sldMk cId="2893884556" sldId="1678"/>
        </pc:sldMkLst>
      </pc:sldChg>
      <pc:sldChg chg="del">
        <pc:chgData name="Krishna, Tushar" userId="2f8b3b63-7f05-4567-a420-9d780c56f9c3" providerId="ADAL" clId="{39DD198D-8B58-F84E-9481-EA837C9E2083}" dt="2024-01-18T04:28:13.677" v="3242" actId="2696"/>
        <pc:sldMkLst>
          <pc:docMk/>
          <pc:sldMk cId="2554806876" sldId="1679"/>
        </pc:sldMkLst>
      </pc:sldChg>
      <pc:sldChg chg="del">
        <pc:chgData name="Krishna, Tushar" userId="2f8b3b63-7f05-4567-a420-9d780c56f9c3" providerId="ADAL" clId="{39DD198D-8B58-F84E-9481-EA837C9E2083}" dt="2024-01-18T04:28:13.860" v="3256" actId="2696"/>
        <pc:sldMkLst>
          <pc:docMk/>
          <pc:sldMk cId="2321938643" sldId="1680"/>
        </pc:sldMkLst>
      </pc:sldChg>
      <pc:sldChg chg="del">
        <pc:chgData name="Krishna, Tushar" userId="2f8b3b63-7f05-4567-a420-9d780c56f9c3" providerId="ADAL" clId="{39DD198D-8B58-F84E-9481-EA837C9E2083}" dt="2024-01-18T04:28:14.010" v="3260" actId="2696"/>
        <pc:sldMkLst>
          <pc:docMk/>
          <pc:sldMk cId="2315674341" sldId="1681"/>
        </pc:sldMkLst>
      </pc:sldChg>
      <pc:sldChg chg="del">
        <pc:chgData name="Krishna, Tushar" userId="2f8b3b63-7f05-4567-a420-9d780c56f9c3" providerId="ADAL" clId="{39DD198D-8B58-F84E-9481-EA837C9E2083}" dt="2024-01-18T04:28:14.371" v="3293" actId="2696"/>
        <pc:sldMkLst>
          <pc:docMk/>
          <pc:sldMk cId="3121697830" sldId="1686"/>
        </pc:sldMkLst>
      </pc:sldChg>
      <pc:sldChg chg="del">
        <pc:chgData name="Krishna, Tushar" userId="2f8b3b63-7f05-4567-a420-9d780c56f9c3" providerId="ADAL" clId="{39DD198D-8B58-F84E-9481-EA837C9E2083}" dt="2024-01-18T04:28:13.833" v="3253" actId="2696"/>
        <pc:sldMkLst>
          <pc:docMk/>
          <pc:sldMk cId="3708912078" sldId="1687"/>
        </pc:sldMkLst>
      </pc:sldChg>
      <pc:sldChg chg="del">
        <pc:chgData name="Krishna, Tushar" userId="2f8b3b63-7f05-4567-a420-9d780c56f9c3" providerId="ADAL" clId="{39DD198D-8B58-F84E-9481-EA837C9E2083}" dt="2024-01-18T04:28:14.363" v="3291" actId="2696"/>
        <pc:sldMkLst>
          <pc:docMk/>
          <pc:sldMk cId="2755256085" sldId="1688"/>
        </pc:sldMkLst>
      </pc:sldChg>
      <pc:sldChg chg="del">
        <pc:chgData name="Krishna, Tushar" userId="2f8b3b63-7f05-4567-a420-9d780c56f9c3" providerId="ADAL" clId="{39DD198D-8B58-F84E-9481-EA837C9E2083}" dt="2024-01-18T04:28:13.577" v="3238" actId="2696"/>
        <pc:sldMkLst>
          <pc:docMk/>
          <pc:sldMk cId="192810971" sldId="1689"/>
        </pc:sldMkLst>
      </pc:sldChg>
      <pc:sldChg chg="del">
        <pc:chgData name="Krishna, Tushar" userId="2f8b3b63-7f05-4567-a420-9d780c56f9c3" providerId="ADAL" clId="{39DD198D-8B58-F84E-9481-EA837C9E2083}" dt="2024-01-18T04:28:13.478" v="3231" actId="2696"/>
        <pc:sldMkLst>
          <pc:docMk/>
          <pc:sldMk cId="3620246141" sldId="1690"/>
        </pc:sldMkLst>
      </pc:sldChg>
      <pc:sldChg chg="del">
        <pc:chgData name="Krishna, Tushar" userId="2f8b3b63-7f05-4567-a420-9d780c56f9c3" providerId="ADAL" clId="{39DD198D-8B58-F84E-9481-EA837C9E2083}" dt="2024-01-18T04:28:14.656" v="3304" actId="2696"/>
        <pc:sldMkLst>
          <pc:docMk/>
          <pc:sldMk cId="88023767" sldId="1691"/>
        </pc:sldMkLst>
      </pc:sldChg>
      <pc:sldChg chg="del">
        <pc:chgData name="Krishna, Tushar" userId="2f8b3b63-7f05-4567-a420-9d780c56f9c3" providerId="ADAL" clId="{39DD198D-8B58-F84E-9481-EA837C9E2083}" dt="2024-01-18T04:28:14.615" v="3301" actId="2696"/>
        <pc:sldMkLst>
          <pc:docMk/>
          <pc:sldMk cId="2949887732" sldId="1692"/>
        </pc:sldMkLst>
      </pc:sldChg>
      <pc:sldChg chg="del">
        <pc:chgData name="Krishna, Tushar" userId="2f8b3b63-7f05-4567-a420-9d780c56f9c3" providerId="ADAL" clId="{39DD198D-8B58-F84E-9481-EA837C9E2083}" dt="2024-01-18T04:28:13.695" v="3243" actId="2696"/>
        <pc:sldMkLst>
          <pc:docMk/>
          <pc:sldMk cId="622497207" sldId="1693"/>
        </pc:sldMkLst>
      </pc:sldChg>
      <pc:sldChg chg="del">
        <pc:chgData name="Krishna, Tushar" userId="2f8b3b63-7f05-4567-a420-9d780c56f9c3" providerId="ADAL" clId="{39DD198D-8B58-F84E-9481-EA837C9E2083}" dt="2024-01-18T04:28:12.900" v="3196" actId="2696"/>
        <pc:sldMkLst>
          <pc:docMk/>
          <pc:sldMk cId="3673266386" sldId="1694"/>
        </pc:sldMkLst>
      </pc:sldChg>
      <pc:sldChg chg="del">
        <pc:chgData name="Krishna, Tushar" userId="2f8b3b63-7f05-4567-a420-9d780c56f9c3" providerId="ADAL" clId="{39DD198D-8B58-F84E-9481-EA837C9E2083}" dt="2024-01-18T04:28:14.264" v="3285" actId="2696"/>
        <pc:sldMkLst>
          <pc:docMk/>
          <pc:sldMk cId="1678297658" sldId="1695"/>
        </pc:sldMkLst>
      </pc:sldChg>
      <pc:sldChg chg="del">
        <pc:chgData name="Krishna, Tushar" userId="2f8b3b63-7f05-4567-a420-9d780c56f9c3" providerId="ADAL" clId="{39DD198D-8B58-F84E-9481-EA837C9E2083}" dt="2024-01-18T04:28:14.129" v="3270" actId="2696"/>
        <pc:sldMkLst>
          <pc:docMk/>
          <pc:sldMk cId="2485242971" sldId="1696"/>
        </pc:sldMkLst>
      </pc:sldChg>
      <pc:sldChg chg="del">
        <pc:chgData name="Krishna, Tushar" userId="2f8b3b63-7f05-4567-a420-9d780c56f9c3" providerId="ADAL" clId="{39DD198D-8B58-F84E-9481-EA837C9E2083}" dt="2024-01-18T04:28:13.497" v="3232" actId="2696"/>
        <pc:sldMkLst>
          <pc:docMk/>
          <pc:sldMk cId="1651369437" sldId="1697"/>
        </pc:sldMkLst>
      </pc:sldChg>
      <pc:sldChg chg="del">
        <pc:chgData name="Krishna, Tushar" userId="2f8b3b63-7f05-4567-a420-9d780c56f9c3" providerId="ADAL" clId="{39DD198D-8B58-F84E-9481-EA837C9E2083}" dt="2024-01-18T04:28:13.074" v="3201" actId="2696"/>
        <pc:sldMkLst>
          <pc:docMk/>
          <pc:sldMk cId="2885459050" sldId="1701"/>
        </pc:sldMkLst>
      </pc:sldChg>
      <pc:sldChg chg="del">
        <pc:chgData name="Krishna, Tushar" userId="2f8b3b63-7f05-4567-a420-9d780c56f9c3" providerId="ADAL" clId="{39DD198D-8B58-F84E-9481-EA837C9E2083}" dt="2024-01-18T04:28:14.095" v="3268" actId="2696"/>
        <pc:sldMkLst>
          <pc:docMk/>
          <pc:sldMk cId="2899366478" sldId="1703"/>
        </pc:sldMkLst>
      </pc:sldChg>
      <pc:sldChg chg="del">
        <pc:chgData name="Krishna, Tushar" userId="2f8b3b63-7f05-4567-a420-9d780c56f9c3" providerId="ADAL" clId="{39DD198D-8B58-F84E-9481-EA837C9E2083}" dt="2024-01-18T04:28:13.828" v="3252" actId="2696"/>
        <pc:sldMkLst>
          <pc:docMk/>
          <pc:sldMk cId="964283675" sldId="1704"/>
        </pc:sldMkLst>
      </pc:sldChg>
      <pc:sldChg chg="del">
        <pc:chgData name="Krishna, Tushar" userId="2f8b3b63-7f05-4567-a420-9d780c56f9c3" providerId="ADAL" clId="{39DD198D-8B58-F84E-9481-EA837C9E2083}" dt="2024-01-18T04:28:14.149" v="3271" actId="2696"/>
        <pc:sldMkLst>
          <pc:docMk/>
          <pc:sldMk cId="3798683157" sldId="1705"/>
        </pc:sldMkLst>
      </pc:sldChg>
      <pc:sldChg chg="del">
        <pc:chgData name="Krishna, Tushar" userId="2f8b3b63-7f05-4567-a420-9d780c56f9c3" providerId="ADAL" clId="{39DD198D-8B58-F84E-9481-EA837C9E2083}" dt="2024-01-18T04:28:13.924" v="3258" actId="2696"/>
        <pc:sldMkLst>
          <pc:docMk/>
          <pc:sldMk cId="4112255180" sldId="1706"/>
        </pc:sldMkLst>
      </pc:sldChg>
      <pc:sldChg chg="del">
        <pc:chgData name="Krishna, Tushar" userId="2f8b3b63-7f05-4567-a420-9d780c56f9c3" providerId="ADAL" clId="{39DD198D-8B58-F84E-9481-EA837C9E2083}" dt="2024-01-18T04:28:14.573" v="3297" actId="2696"/>
        <pc:sldMkLst>
          <pc:docMk/>
          <pc:sldMk cId="2092345611" sldId="1708"/>
        </pc:sldMkLst>
      </pc:sldChg>
      <pc:sldChg chg="del">
        <pc:chgData name="Krishna, Tushar" userId="2f8b3b63-7f05-4567-a420-9d780c56f9c3" providerId="ADAL" clId="{39DD198D-8B58-F84E-9481-EA837C9E2083}" dt="2024-01-18T04:28:14.164" v="3274" actId="2696"/>
        <pc:sldMkLst>
          <pc:docMk/>
          <pc:sldMk cId="2576996607" sldId="1722"/>
        </pc:sldMkLst>
      </pc:sldChg>
      <pc:sldChg chg="del">
        <pc:chgData name="Krishna, Tushar" userId="2f8b3b63-7f05-4567-a420-9d780c56f9c3" providerId="ADAL" clId="{39DD198D-8B58-F84E-9481-EA837C9E2083}" dt="2024-01-18T04:28:13.145" v="3211" actId="2696"/>
        <pc:sldMkLst>
          <pc:docMk/>
          <pc:sldMk cId="619450037" sldId="1723"/>
        </pc:sldMkLst>
      </pc:sldChg>
      <pc:sldChg chg="addSp delSp modSp add del mod delAnim modAnim modShow">
        <pc:chgData name="Krishna, Tushar" userId="2f8b3b63-7f05-4567-a420-9d780c56f9c3" providerId="ADAL" clId="{39DD198D-8B58-F84E-9481-EA837C9E2083}" dt="2024-01-18T04:49:08.232" v="4185" actId="2696"/>
        <pc:sldMkLst>
          <pc:docMk/>
          <pc:sldMk cId="1178610173" sldId="1724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178610173" sldId="1724"/>
            <ac:spMk id="3" creationId="{EC761A39-3436-8144-B8B5-5B110028B8B6}"/>
          </ac:spMkLst>
        </pc:spChg>
        <pc:spChg chg="mod">
          <ac:chgData name="Krishna, Tushar" userId="2f8b3b63-7f05-4567-a420-9d780c56f9c3" providerId="ADAL" clId="{39DD198D-8B58-F84E-9481-EA837C9E2083}" dt="2024-01-18T03:58:53.684" v="2971" actId="1076"/>
          <ac:spMkLst>
            <pc:docMk/>
            <pc:sldMk cId="1178610173" sldId="1724"/>
            <ac:spMk id="4" creationId="{08000626-2961-C78B-E01E-6DBE2A3B8A7A}"/>
          </ac:spMkLst>
        </pc:spChg>
        <pc:spChg chg="mod">
          <ac:chgData name="Krishna, Tushar" userId="2f8b3b63-7f05-4567-a420-9d780c56f9c3" providerId="ADAL" clId="{39DD198D-8B58-F84E-9481-EA837C9E2083}" dt="2024-01-18T03:58:56.348" v="2972" actId="1076"/>
          <ac:spMkLst>
            <pc:docMk/>
            <pc:sldMk cId="1178610173" sldId="1724"/>
            <ac:spMk id="5" creationId="{118BD055-F4C5-C5CE-8BA1-6F54814A9665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178610173" sldId="1724"/>
            <ac:spMk id="7" creationId="{8E1FC9C2-8014-D38A-4E04-34199C9E1354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9" creationId="{04388361-A814-2DD2-7B25-CA0A7DBA6907}"/>
          </ac:spMkLst>
        </pc:spChg>
        <pc:spChg chg="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16" creationId="{A52F36E9-8853-B998-8C2E-3B72D58B8350}"/>
          </ac:spMkLst>
        </pc:spChg>
        <pc:spChg chg="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17" creationId="{987189F5-CA0D-7BA9-401A-17709E0E0DD5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27" creationId="{2468906B-7EE0-3D4E-87BF-FCA1E13040EF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0" creationId="{4CA93856-70C8-E44A-87FE-57E255390DD4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1" creationId="{499A92F0-AC02-6811-59DD-D175322FD826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2" creationId="{410424DA-1534-82A1-292C-2127AF2CA39E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3" creationId="{1FEFA188-92ED-1710-1E56-A30B3F8EA96B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4" creationId="{5A95E831-CB95-5133-92BB-32A582CB033B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5" creationId="{F59117D4-69B5-7D63-C119-BEAD4A127BEF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36" creationId="{18311CAB-C1BE-3B4B-B706-6CDC1F3BEFD5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37" creationId="{0D8B0135-CF64-AF4F-BC12-94E600E2F6A3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8" creationId="{B6EEFE55-0DA1-DD76-E6A7-04F1B090E0EA}"/>
          </ac:spMkLst>
        </pc:spChg>
        <pc:spChg chg="add mod">
          <ac:chgData name="Krishna, Tushar" userId="2f8b3b63-7f05-4567-a420-9d780c56f9c3" providerId="ADAL" clId="{39DD198D-8B58-F84E-9481-EA837C9E2083}" dt="2024-01-18T03:58:35.882" v="2964"/>
          <ac:spMkLst>
            <pc:docMk/>
            <pc:sldMk cId="1178610173" sldId="1724"/>
            <ac:spMk id="39" creationId="{744B662F-157F-36AC-F059-062E03848436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41" creationId="{6486AB01-3BC0-ABE4-6D84-A7738977BE17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3" creationId="{11E49794-5A10-1048-A12D-F0661C2774F5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4" creationId="{7CAC56B1-70ED-0B4B-95B1-015090A26F3D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5" creationId="{D753688E-E45C-504E-ABC6-0303AA4C4C2B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7" creationId="{08361DCF-E587-7949-BC9B-EEDB5B742CFD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8" creationId="{3E2165CC-0CDC-514B-B035-2310A89AD3F1}"/>
          </ac:spMkLst>
        </pc:spChg>
        <pc:spChg chg="del">
          <ac:chgData name="Krishna, Tushar" userId="2f8b3b63-7f05-4567-a420-9d780c56f9c3" providerId="ADAL" clId="{39DD198D-8B58-F84E-9481-EA837C9E2083}" dt="2024-01-18T03:58:35.518" v="2963" actId="478"/>
          <ac:spMkLst>
            <pc:docMk/>
            <pc:sldMk cId="1178610173" sldId="1724"/>
            <ac:spMk id="49" creationId="{3653F908-CA73-0E4F-A95A-C16A3D39C59A}"/>
          </ac:spMkLst>
        </pc:spChg>
        <pc:spChg chg="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54" creationId="{A615BD93-FC2D-9027-EFB3-0785CFCB5473}"/>
          </ac:spMkLst>
        </pc:spChg>
        <pc:spChg chg="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55" creationId="{F2C7FE93-9FDE-5365-BDAE-D028F6BC8F1D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1" creationId="{6CAA3F8E-F90B-0C51-1316-61408008CFBC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2" creationId="{59E1B801-2C8C-B1C0-9C43-DAE7A01AAD21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3" creationId="{2ED3C644-612E-4EE9-FC62-D2E5DCFDFC7A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4" creationId="{EE353DE8-67BC-2295-8017-4B614E3A2620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5" creationId="{D9E0DC8D-E265-97D9-CA32-56F9FA5343B9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6" creationId="{1D27BC12-64AF-2190-4FDC-A1FBF082D77C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7" creationId="{EDD77CBA-6922-B8A9-3BB6-F1F8FC82BBDA}"/>
          </ac:spMkLst>
        </pc:spChg>
        <pc:spChg chg="add mod">
          <ac:chgData name="Krishna, Tushar" userId="2f8b3b63-7f05-4567-a420-9d780c56f9c3" providerId="ADAL" clId="{39DD198D-8B58-F84E-9481-EA837C9E2083}" dt="2024-01-18T03:58:43.453" v="2966"/>
          <ac:spMkLst>
            <pc:docMk/>
            <pc:sldMk cId="1178610173" sldId="1724"/>
            <ac:spMk id="68" creationId="{BEF6771C-537C-00BF-D78D-DDB0CD9AB18A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70" creationId="{A220F8CB-2E4B-E655-6A96-1AB885B19076}"/>
          </ac:spMkLst>
        </pc:spChg>
        <pc:spChg chg="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77" creationId="{2C4F3058-259E-D58F-7018-ED56B8F49781}"/>
          </ac:spMkLst>
        </pc:spChg>
        <pc:spChg chg="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78" creationId="{60678544-4A89-736C-5CE5-778822E08909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4" creationId="{3594987F-C7E1-7590-329D-9A3604F0FF7C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5" creationId="{3A2AF093-46B9-BD8A-765B-E396ADB227F9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6" creationId="{D0DD304F-B082-C03D-6356-2BF73377BF88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7" creationId="{B0999FC0-5833-211E-1680-B18047C9802B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8" creationId="{B1346658-43EE-740A-01BA-8858228470E0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89" creationId="{60CFC6CE-2C33-D95C-B22E-957B706EBC83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90" creationId="{306CF4B5-3520-B992-99A7-20B9E8CC3FE0}"/>
          </ac:spMkLst>
        </pc:spChg>
        <pc:spChg chg="add mod">
          <ac:chgData name="Krishna, Tushar" userId="2f8b3b63-7f05-4567-a420-9d780c56f9c3" providerId="ADAL" clId="{39DD198D-8B58-F84E-9481-EA837C9E2083}" dt="2024-01-18T03:58:45.430" v="2968"/>
          <ac:spMkLst>
            <pc:docMk/>
            <pc:sldMk cId="1178610173" sldId="1724"/>
            <ac:spMk id="91" creationId="{5144D6DA-CE6E-B647-4754-DA2FB70DB5ED}"/>
          </ac:spMkLst>
        </pc:spChg>
        <pc:grpChg chg="add mod">
          <ac:chgData name="Krishna, Tushar" userId="2f8b3b63-7f05-4567-a420-9d780c56f9c3" providerId="ADAL" clId="{39DD198D-8B58-F84E-9481-EA837C9E2083}" dt="2024-01-18T03:58:35.882" v="2964"/>
          <ac:grpSpMkLst>
            <pc:docMk/>
            <pc:sldMk cId="1178610173" sldId="1724"/>
            <ac:grpSpMk id="10" creationId="{BFB5D4F1-F38D-B7E9-FB99-26FA8FC8202C}"/>
          </ac:grpSpMkLst>
        </pc:grpChg>
        <pc:grpChg chg="mod">
          <ac:chgData name="Krishna, Tushar" userId="2f8b3b63-7f05-4567-a420-9d780c56f9c3" providerId="ADAL" clId="{39DD198D-8B58-F84E-9481-EA837C9E2083}" dt="2024-01-18T03:58:35.882" v="2964"/>
          <ac:grpSpMkLst>
            <pc:docMk/>
            <pc:sldMk cId="1178610173" sldId="1724"/>
            <ac:grpSpMk id="11" creationId="{D824A07D-7FB7-DC26-AB0C-03D156F0D719}"/>
          </ac:grpSpMkLst>
        </pc:grpChg>
        <pc:grpChg chg="add mod">
          <ac:chgData name="Krishna, Tushar" userId="2f8b3b63-7f05-4567-a420-9d780c56f9c3" providerId="ADAL" clId="{39DD198D-8B58-F84E-9481-EA837C9E2083}" dt="2024-01-18T03:58:43.453" v="2966"/>
          <ac:grpSpMkLst>
            <pc:docMk/>
            <pc:sldMk cId="1178610173" sldId="1724"/>
            <ac:grpSpMk id="42" creationId="{7032DA45-38C4-D340-18CF-E83BA6143162}"/>
          </ac:grpSpMkLst>
        </pc:grpChg>
        <pc:grpChg chg="mod">
          <ac:chgData name="Krishna, Tushar" userId="2f8b3b63-7f05-4567-a420-9d780c56f9c3" providerId="ADAL" clId="{39DD198D-8B58-F84E-9481-EA837C9E2083}" dt="2024-01-18T03:58:43.453" v="2966"/>
          <ac:grpSpMkLst>
            <pc:docMk/>
            <pc:sldMk cId="1178610173" sldId="1724"/>
            <ac:grpSpMk id="46" creationId="{EBE1E56E-05C1-D5E0-A60B-09DC681F9A1F}"/>
          </ac:grpSpMkLst>
        </pc:grpChg>
        <pc:grpChg chg="add mod">
          <ac:chgData name="Krishna, Tushar" userId="2f8b3b63-7f05-4567-a420-9d780c56f9c3" providerId="ADAL" clId="{39DD198D-8B58-F84E-9481-EA837C9E2083}" dt="2024-01-18T03:58:45.430" v="2968"/>
          <ac:grpSpMkLst>
            <pc:docMk/>
            <pc:sldMk cId="1178610173" sldId="1724"/>
            <ac:grpSpMk id="71" creationId="{49BCF015-AFEB-AEAD-F48E-C0170757CEB7}"/>
          </ac:grpSpMkLst>
        </pc:grpChg>
        <pc:grpChg chg="mod">
          <ac:chgData name="Krishna, Tushar" userId="2f8b3b63-7f05-4567-a420-9d780c56f9c3" providerId="ADAL" clId="{39DD198D-8B58-F84E-9481-EA837C9E2083}" dt="2024-01-18T03:58:45.430" v="2968"/>
          <ac:grpSpMkLst>
            <pc:docMk/>
            <pc:sldMk cId="1178610173" sldId="1724"/>
            <ac:grpSpMk id="72" creationId="{B714BA52-7B09-DFBA-0D97-9983FBDBD6FD}"/>
          </ac:grpSpMkLst>
        </pc:grpChg>
        <pc:picChg chg="add 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6" creationId="{EB6B243F-A504-6702-118B-6A7D3D7D85FD}"/>
          </ac:picMkLst>
        </pc:picChg>
        <pc:picChg chg="del">
          <ac:chgData name="Krishna, Tushar" userId="2f8b3b63-7f05-4567-a420-9d780c56f9c3" providerId="ADAL" clId="{39DD198D-8B58-F84E-9481-EA837C9E2083}" dt="2024-01-18T03:58:35.518" v="2963" actId="478"/>
          <ac:picMkLst>
            <pc:docMk/>
            <pc:sldMk cId="1178610173" sldId="1724"/>
            <ac:picMk id="8" creationId="{79A80332-B98B-734B-AD4E-02240EA00A78}"/>
          </ac:picMkLst>
        </pc:picChg>
        <pc:picChg chg="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12" creationId="{A497831E-27B4-9573-F870-287EEAD8E950}"/>
          </ac:picMkLst>
        </pc:picChg>
        <pc:picChg chg="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13" creationId="{AEF91093-AB35-576B-2C9A-6BC7B5E64085}"/>
          </ac:picMkLst>
        </pc:picChg>
        <pc:picChg chg="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14" creationId="{662396BB-09B3-CF80-C233-F8A50E72A35A}"/>
          </ac:picMkLst>
        </pc:picChg>
        <pc:picChg chg="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15" creationId="{48C76005-2786-0E94-8EFC-3A95F9CD5999}"/>
          </ac:picMkLst>
        </pc:picChg>
        <pc:picChg chg="del">
          <ac:chgData name="Krishna, Tushar" userId="2f8b3b63-7f05-4567-a420-9d780c56f9c3" providerId="ADAL" clId="{39DD198D-8B58-F84E-9481-EA837C9E2083}" dt="2024-01-18T03:58:35.518" v="2963" actId="478"/>
          <ac:picMkLst>
            <pc:docMk/>
            <pc:sldMk cId="1178610173" sldId="1724"/>
            <ac:picMk id="18" creationId="{6E39E5CD-8335-1643-8964-3F85BF1F41B3}"/>
          </ac:picMkLst>
        </pc:picChg>
        <pc:picChg chg="del">
          <ac:chgData name="Krishna, Tushar" userId="2f8b3b63-7f05-4567-a420-9d780c56f9c3" providerId="ADAL" clId="{39DD198D-8B58-F84E-9481-EA837C9E2083}" dt="2024-01-18T03:58:35.518" v="2963" actId="478"/>
          <ac:picMkLst>
            <pc:docMk/>
            <pc:sldMk cId="1178610173" sldId="1724"/>
            <ac:picMk id="19" creationId="{B7E79829-FC65-A94B-96FC-6C97ADB2B278}"/>
          </ac:picMkLst>
        </pc:picChg>
        <pc:picChg chg="del">
          <ac:chgData name="Krishna, Tushar" userId="2f8b3b63-7f05-4567-a420-9d780c56f9c3" providerId="ADAL" clId="{39DD198D-8B58-F84E-9481-EA837C9E2083}" dt="2024-01-18T03:58:35.518" v="2963" actId="478"/>
          <ac:picMkLst>
            <pc:docMk/>
            <pc:sldMk cId="1178610173" sldId="1724"/>
            <ac:picMk id="20" creationId="{809B7D48-ED32-884A-8E1B-CDF95981BA62}"/>
          </ac:picMkLst>
        </pc:picChg>
        <pc:picChg chg="add 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21" creationId="{36924B8C-0CA6-D47C-F2B8-058D9523519D}"/>
          </ac:picMkLst>
        </pc:picChg>
        <pc:picChg chg="add 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24" creationId="{5329D500-823D-F61C-83EF-9F0278969113}"/>
          </ac:picMkLst>
        </pc:picChg>
        <pc:picChg chg="add mod">
          <ac:chgData name="Krishna, Tushar" userId="2f8b3b63-7f05-4567-a420-9d780c56f9c3" providerId="ADAL" clId="{39DD198D-8B58-F84E-9481-EA837C9E2083}" dt="2024-01-18T03:58:35.882" v="2964"/>
          <ac:picMkLst>
            <pc:docMk/>
            <pc:sldMk cId="1178610173" sldId="1724"/>
            <ac:picMk id="25" creationId="{4F00005B-17C4-12A5-F4C6-63B2BC828089}"/>
          </ac:picMkLst>
        </pc:picChg>
        <pc:picChg chg="add 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40" creationId="{7F0081A8-C6AD-F950-37B2-DB862E2700C1}"/>
          </ac:picMkLst>
        </pc:picChg>
        <pc:picChg chg="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0" creationId="{BEC819A6-252F-45FC-3FE7-A2A1D9FCE8CC}"/>
          </ac:picMkLst>
        </pc:picChg>
        <pc:picChg chg="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1" creationId="{B8288591-4DCF-ACFD-FFBE-3989BA8C8C7B}"/>
          </ac:picMkLst>
        </pc:picChg>
        <pc:picChg chg="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2" creationId="{B526E066-3923-0D04-2479-0221FDF72D7A}"/>
          </ac:picMkLst>
        </pc:picChg>
        <pc:picChg chg="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3" creationId="{1B314611-3ABB-7AFF-587B-FC330BCB7F28}"/>
          </ac:picMkLst>
        </pc:picChg>
        <pc:picChg chg="add 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6" creationId="{36EDC49A-5C34-2D56-B802-78BB68470517}"/>
          </ac:picMkLst>
        </pc:picChg>
        <pc:picChg chg="add 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7" creationId="{C1DA4FBE-18C4-02D6-EA45-5D997E625917}"/>
          </ac:picMkLst>
        </pc:picChg>
        <pc:picChg chg="add mod">
          <ac:chgData name="Krishna, Tushar" userId="2f8b3b63-7f05-4567-a420-9d780c56f9c3" providerId="ADAL" clId="{39DD198D-8B58-F84E-9481-EA837C9E2083}" dt="2024-01-18T03:58:43.453" v="2966"/>
          <ac:picMkLst>
            <pc:docMk/>
            <pc:sldMk cId="1178610173" sldId="1724"/>
            <ac:picMk id="58" creationId="{3FA96EFC-94B3-967C-CE49-A18CF854C788}"/>
          </ac:picMkLst>
        </pc:picChg>
        <pc:picChg chg="add 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69" creationId="{9DCCCE91-729C-9D08-2C47-2170DDF48848}"/>
          </ac:picMkLst>
        </pc:picChg>
        <pc:picChg chg="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73" creationId="{80E5A0BC-E9E6-E593-F37C-3E9F37E581B3}"/>
          </ac:picMkLst>
        </pc:picChg>
        <pc:picChg chg="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74" creationId="{1EF8C26A-E3F8-F60B-CB54-6919BE2EF18A}"/>
          </ac:picMkLst>
        </pc:picChg>
        <pc:picChg chg="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75" creationId="{051DFE08-2C0F-A292-E457-7C7AD61C47BC}"/>
          </ac:picMkLst>
        </pc:picChg>
        <pc:picChg chg="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76" creationId="{9761D6DE-8689-C4D4-3EF6-6517E5A098E2}"/>
          </ac:picMkLst>
        </pc:picChg>
        <pc:picChg chg="add 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79" creationId="{E45FD884-969A-E996-5F32-C196B06E6D6C}"/>
          </ac:picMkLst>
        </pc:picChg>
        <pc:picChg chg="add 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80" creationId="{17206E41-54F6-4AB4-9AE9-E331E5D658CB}"/>
          </ac:picMkLst>
        </pc:picChg>
        <pc:picChg chg="add mod">
          <ac:chgData name="Krishna, Tushar" userId="2f8b3b63-7f05-4567-a420-9d780c56f9c3" providerId="ADAL" clId="{39DD198D-8B58-F84E-9481-EA837C9E2083}" dt="2024-01-18T03:58:45.430" v="2968"/>
          <ac:picMkLst>
            <pc:docMk/>
            <pc:sldMk cId="1178610173" sldId="1724"/>
            <ac:picMk id="81" creationId="{49009F11-EAA8-8D98-E601-F2DA8A31F252}"/>
          </ac:picMkLst>
        </pc:picChg>
        <pc:cxnChg chg="del">
          <ac:chgData name="Krishna, Tushar" userId="2f8b3b63-7f05-4567-a420-9d780c56f9c3" providerId="ADAL" clId="{39DD198D-8B58-F84E-9481-EA837C9E2083}" dt="2024-01-18T03:58:35.518" v="2963" actId="478"/>
          <ac:cxnSpMkLst>
            <pc:docMk/>
            <pc:sldMk cId="1178610173" sldId="1724"/>
            <ac:cxnSpMk id="22" creationId="{A02E6DD3-846F-4A4A-8F9A-4015BB2D9166}"/>
          </ac:cxnSpMkLst>
        </pc:cxnChg>
        <pc:cxnChg chg="del">
          <ac:chgData name="Krishna, Tushar" userId="2f8b3b63-7f05-4567-a420-9d780c56f9c3" providerId="ADAL" clId="{39DD198D-8B58-F84E-9481-EA837C9E2083}" dt="2024-01-18T03:58:35.518" v="2963" actId="478"/>
          <ac:cxnSpMkLst>
            <pc:docMk/>
            <pc:sldMk cId="1178610173" sldId="1724"/>
            <ac:cxnSpMk id="23" creationId="{2D2E9199-9211-0441-BDC4-9518713A286D}"/>
          </ac:cxnSpMkLst>
        </pc:cxnChg>
        <pc:cxnChg chg="add mod">
          <ac:chgData name="Krishna, Tushar" userId="2f8b3b63-7f05-4567-a420-9d780c56f9c3" providerId="ADAL" clId="{39DD198D-8B58-F84E-9481-EA837C9E2083}" dt="2024-01-18T03:58:35.882" v="2964"/>
          <ac:cxnSpMkLst>
            <pc:docMk/>
            <pc:sldMk cId="1178610173" sldId="1724"/>
            <ac:cxnSpMk id="26" creationId="{CA50B377-5186-8CB6-179C-DC9C3A435895}"/>
          </ac:cxnSpMkLst>
        </pc:cxnChg>
        <pc:cxnChg chg="del">
          <ac:chgData name="Krishna, Tushar" userId="2f8b3b63-7f05-4567-a420-9d780c56f9c3" providerId="ADAL" clId="{39DD198D-8B58-F84E-9481-EA837C9E2083}" dt="2024-01-18T03:58:35.518" v="2963" actId="478"/>
          <ac:cxnSpMkLst>
            <pc:docMk/>
            <pc:sldMk cId="1178610173" sldId="1724"/>
            <ac:cxnSpMk id="28" creationId="{2861786A-B8FD-5840-B6D5-145315B4BAAB}"/>
          </ac:cxnSpMkLst>
        </pc:cxnChg>
        <pc:cxnChg chg="add mod">
          <ac:chgData name="Krishna, Tushar" userId="2f8b3b63-7f05-4567-a420-9d780c56f9c3" providerId="ADAL" clId="{39DD198D-8B58-F84E-9481-EA837C9E2083}" dt="2024-01-18T03:58:35.882" v="2964"/>
          <ac:cxnSpMkLst>
            <pc:docMk/>
            <pc:sldMk cId="1178610173" sldId="1724"/>
            <ac:cxnSpMk id="29" creationId="{1B7A53B0-0757-34B5-D1C6-013596B54DEC}"/>
          </ac:cxnSpMkLst>
        </pc:cxnChg>
        <pc:cxnChg chg="add mod">
          <ac:chgData name="Krishna, Tushar" userId="2f8b3b63-7f05-4567-a420-9d780c56f9c3" providerId="ADAL" clId="{39DD198D-8B58-F84E-9481-EA837C9E2083}" dt="2024-01-18T03:58:43.453" v="2966"/>
          <ac:cxnSpMkLst>
            <pc:docMk/>
            <pc:sldMk cId="1178610173" sldId="1724"/>
            <ac:cxnSpMk id="59" creationId="{2823FA92-4838-8131-A9EA-A41E452FC02F}"/>
          </ac:cxnSpMkLst>
        </pc:cxnChg>
        <pc:cxnChg chg="add mod">
          <ac:chgData name="Krishna, Tushar" userId="2f8b3b63-7f05-4567-a420-9d780c56f9c3" providerId="ADAL" clId="{39DD198D-8B58-F84E-9481-EA837C9E2083}" dt="2024-01-18T03:58:43.453" v="2966"/>
          <ac:cxnSpMkLst>
            <pc:docMk/>
            <pc:sldMk cId="1178610173" sldId="1724"/>
            <ac:cxnSpMk id="60" creationId="{4E729B6B-1AF0-AF7A-F0B3-AAB24CD45471}"/>
          </ac:cxnSpMkLst>
        </pc:cxnChg>
        <pc:cxnChg chg="add mod">
          <ac:chgData name="Krishna, Tushar" userId="2f8b3b63-7f05-4567-a420-9d780c56f9c3" providerId="ADAL" clId="{39DD198D-8B58-F84E-9481-EA837C9E2083}" dt="2024-01-18T03:58:45.430" v="2968"/>
          <ac:cxnSpMkLst>
            <pc:docMk/>
            <pc:sldMk cId="1178610173" sldId="1724"/>
            <ac:cxnSpMk id="82" creationId="{FBD7E872-651D-374B-C042-B133A5F246C5}"/>
          </ac:cxnSpMkLst>
        </pc:cxnChg>
        <pc:cxnChg chg="add mod">
          <ac:chgData name="Krishna, Tushar" userId="2f8b3b63-7f05-4567-a420-9d780c56f9c3" providerId="ADAL" clId="{39DD198D-8B58-F84E-9481-EA837C9E2083}" dt="2024-01-18T03:58:45.430" v="2968"/>
          <ac:cxnSpMkLst>
            <pc:docMk/>
            <pc:sldMk cId="1178610173" sldId="1724"/>
            <ac:cxnSpMk id="83" creationId="{28B9D58E-79BE-942C-AB34-8AD8472846FF}"/>
          </ac:cxnSpMkLst>
        </pc:cxnChg>
      </pc:sldChg>
      <pc:sldChg chg="add mod modShow">
        <pc:chgData name="Krishna, Tushar" userId="2f8b3b63-7f05-4567-a420-9d780c56f9c3" providerId="ADAL" clId="{39DD198D-8B58-F84E-9481-EA837C9E2083}" dt="2024-01-18T17:19:00.608" v="8449" actId="729"/>
        <pc:sldMkLst>
          <pc:docMk/>
          <pc:sldMk cId="3595312523" sldId="1724"/>
        </pc:sldMkLst>
      </pc:sldChg>
      <pc:sldChg chg="del">
        <pc:chgData name="Krishna, Tushar" userId="2f8b3b63-7f05-4567-a420-9d780c56f9c3" providerId="ADAL" clId="{39DD198D-8B58-F84E-9481-EA837C9E2083}" dt="2024-01-18T04:28:13.503" v="3233" actId="2696"/>
        <pc:sldMkLst>
          <pc:docMk/>
          <pc:sldMk cId="621289723" sldId="1725"/>
        </pc:sldMkLst>
      </pc:sldChg>
      <pc:sldChg chg="del">
        <pc:chgData name="Krishna, Tushar" userId="2f8b3b63-7f05-4567-a420-9d780c56f9c3" providerId="ADAL" clId="{39DD198D-8B58-F84E-9481-EA837C9E2083}" dt="2024-01-18T04:28:13.107" v="3207" actId="2696"/>
        <pc:sldMkLst>
          <pc:docMk/>
          <pc:sldMk cId="1400003138" sldId="1726"/>
        </pc:sldMkLst>
      </pc:sldChg>
      <pc:sldChg chg="del">
        <pc:chgData name="Krishna, Tushar" userId="2f8b3b63-7f05-4567-a420-9d780c56f9c3" providerId="ADAL" clId="{39DD198D-8B58-F84E-9481-EA837C9E2083}" dt="2024-01-18T04:28:13.659" v="3241" actId="2696"/>
        <pc:sldMkLst>
          <pc:docMk/>
          <pc:sldMk cId="2393613577" sldId="1727"/>
        </pc:sldMkLst>
      </pc:sldChg>
      <pc:sldChg chg="del">
        <pc:chgData name="Krishna, Tushar" userId="2f8b3b63-7f05-4567-a420-9d780c56f9c3" providerId="ADAL" clId="{39DD198D-8B58-F84E-9481-EA837C9E2083}" dt="2024-01-18T04:28:14.660" v="3305" actId="2696"/>
        <pc:sldMkLst>
          <pc:docMk/>
          <pc:sldMk cId="3075163339" sldId="1728"/>
        </pc:sldMkLst>
      </pc:sldChg>
      <pc:sldChg chg="del">
        <pc:chgData name="Krishna, Tushar" userId="2f8b3b63-7f05-4567-a420-9d780c56f9c3" providerId="ADAL" clId="{39DD198D-8B58-F84E-9481-EA837C9E2083}" dt="2024-01-18T04:28:14.479" v="3294" actId="2696"/>
        <pc:sldMkLst>
          <pc:docMk/>
          <pc:sldMk cId="2887054866" sldId="1730"/>
        </pc:sldMkLst>
      </pc:sldChg>
      <pc:sldChg chg="del">
        <pc:chgData name="Krishna, Tushar" userId="2f8b3b63-7f05-4567-a420-9d780c56f9c3" providerId="ADAL" clId="{39DD198D-8B58-F84E-9481-EA837C9E2083}" dt="2024-01-18T04:28:13.989" v="3259" actId="2696"/>
        <pc:sldMkLst>
          <pc:docMk/>
          <pc:sldMk cId="1512334709" sldId="1731"/>
        </pc:sldMkLst>
      </pc:sldChg>
      <pc:sldChg chg="del">
        <pc:chgData name="Krishna, Tushar" userId="2f8b3b63-7f05-4567-a420-9d780c56f9c3" providerId="ADAL" clId="{39DD198D-8B58-F84E-9481-EA837C9E2083}" dt="2024-01-18T04:28:14.545" v="3295" actId="2696"/>
        <pc:sldMkLst>
          <pc:docMk/>
          <pc:sldMk cId="3857221811" sldId="1732"/>
        </pc:sldMkLst>
      </pc:sldChg>
      <pc:sldChg chg="del">
        <pc:chgData name="Krishna, Tushar" userId="2f8b3b63-7f05-4567-a420-9d780c56f9c3" providerId="ADAL" clId="{39DD198D-8B58-F84E-9481-EA837C9E2083}" dt="2024-01-18T04:28:13.770" v="3247" actId="2696"/>
        <pc:sldMkLst>
          <pc:docMk/>
          <pc:sldMk cId="1167104842" sldId="1762"/>
        </pc:sldMkLst>
      </pc:sldChg>
      <pc:sldChg chg="del">
        <pc:chgData name="Krishna, Tushar" userId="2f8b3b63-7f05-4567-a420-9d780c56f9c3" providerId="ADAL" clId="{39DD198D-8B58-F84E-9481-EA837C9E2083}" dt="2024-01-18T04:28:12.882" v="3195" actId="2696"/>
        <pc:sldMkLst>
          <pc:docMk/>
          <pc:sldMk cId="108844666" sldId="1767"/>
        </pc:sldMkLst>
      </pc:sldChg>
      <pc:sldChg chg="del">
        <pc:chgData name="Krishna, Tushar" userId="2f8b3b63-7f05-4567-a420-9d780c56f9c3" providerId="ADAL" clId="{39DD198D-8B58-F84E-9481-EA837C9E2083}" dt="2024-01-18T04:28:13.582" v="3239" actId="2696"/>
        <pc:sldMkLst>
          <pc:docMk/>
          <pc:sldMk cId="3278243936" sldId="1788"/>
        </pc:sldMkLst>
      </pc:sldChg>
      <pc:sldChg chg="del">
        <pc:chgData name="Krishna, Tushar" userId="2f8b3b63-7f05-4567-a420-9d780c56f9c3" providerId="ADAL" clId="{39DD198D-8B58-F84E-9481-EA837C9E2083}" dt="2024-01-18T04:28:13.837" v="3254" actId="2696"/>
        <pc:sldMkLst>
          <pc:docMk/>
          <pc:sldMk cId="995693362" sldId="1791"/>
        </pc:sldMkLst>
      </pc:sldChg>
      <pc:sldChg chg="del">
        <pc:chgData name="Krishna, Tushar" userId="2f8b3b63-7f05-4567-a420-9d780c56f9c3" providerId="ADAL" clId="{39DD198D-8B58-F84E-9481-EA837C9E2083}" dt="2024-01-18T04:28:14.348" v="3287" actId="2696"/>
        <pc:sldMkLst>
          <pc:docMk/>
          <pc:sldMk cId="1814276628" sldId="1793"/>
        </pc:sldMkLst>
      </pc:sldChg>
      <pc:sldChg chg="del">
        <pc:chgData name="Krishna, Tushar" userId="2f8b3b63-7f05-4567-a420-9d780c56f9c3" providerId="ADAL" clId="{39DD198D-8B58-F84E-9481-EA837C9E2083}" dt="2024-01-18T04:28:13.084" v="3203" actId="2696"/>
        <pc:sldMkLst>
          <pc:docMk/>
          <pc:sldMk cId="1730553646" sldId="1894"/>
        </pc:sldMkLst>
      </pc:sldChg>
      <pc:sldChg chg="del">
        <pc:chgData name="Krishna, Tushar" userId="2f8b3b63-7f05-4567-a420-9d780c56f9c3" providerId="ADAL" clId="{39DD198D-8B58-F84E-9481-EA837C9E2083}" dt="2024-01-18T04:28:14.359" v="3290" actId="2696"/>
        <pc:sldMkLst>
          <pc:docMk/>
          <pc:sldMk cId="2296895077" sldId="1895"/>
        </pc:sldMkLst>
      </pc:sldChg>
      <pc:sldChg chg="addSp delSp modSp add mod modClrScheme modAnim chgLayout">
        <pc:chgData name="Krishna, Tushar" userId="2f8b3b63-7f05-4567-a420-9d780c56f9c3" providerId="ADAL" clId="{39DD198D-8B58-F84E-9481-EA837C9E2083}" dt="2024-01-18T03:51:17.241" v="2876"/>
        <pc:sldMkLst>
          <pc:docMk/>
          <pc:sldMk cId="0" sldId="1897"/>
        </pc:sldMkLst>
        <pc:spChg chg="mod ord">
          <ac:chgData name="Krishna, Tushar" userId="2f8b3b63-7f05-4567-a420-9d780c56f9c3" providerId="ADAL" clId="{39DD198D-8B58-F84E-9481-EA837C9E2083}" dt="2024-01-18T03:43:13.452" v="2657" actId="20577"/>
          <ac:spMkLst>
            <pc:docMk/>
            <pc:sldMk cId="0" sldId="1897"/>
            <ac:spMk id="2" creationId="{DD6C6096-34B7-B949-98CE-13DED5133346}"/>
          </ac:spMkLst>
        </pc:spChg>
        <pc:spChg chg="mod ord">
          <ac:chgData name="Krishna, Tushar" userId="2f8b3b63-7f05-4567-a420-9d780c56f9c3" providerId="ADAL" clId="{39DD198D-8B58-F84E-9481-EA837C9E2083}" dt="2024-01-18T03:35:49.171" v="2274" actId="113"/>
          <ac:spMkLst>
            <pc:docMk/>
            <pc:sldMk cId="0" sldId="1897"/>
            <ac:spMk id="3" creationId="{AA30A80D-3BF1-C24F-BC69-D39B41BA7981}"/>
          </ac:spMkLst>
        </pc:spChg>
        <pc:spChg chg="mod">
          <ac:chgData name="Krishna, Tushar" userId="2f8b3b63-7f05-4567-a420-9d780c56f9c3" providerId="ADAL" clId="{39DD198D-8B58-F84E-9481-EA837C9E2083}" dt="2024-01-18T03:40:26.818" v="2506" actId="207"/>
          <ac:spMkLst>
            <pc:docMk/>
            <pc:sldMk cId="0" sldId="1897"/>
            <ac:spMk id="7" creationId="{B45D8D0C-D046-A843-8968-062A8612C22A}"/>
          </ac:spMkLst>
        </pc:spChg>
        <pc:spChg chg="mod">
          <ac:chgData name="Krishna, Tushar" userId="2f8b3b63-7f05-4567-a420-9d780c56f9c3" providerId="ADAL" clId="{39DD198D-8B58-F84E-9481-EA837C9E2083}" dt="2024-01-18T03:35:15.263" v="2254" actId="207"/>
          <ac:spMkLst>
            <pc:docMk/>
            <pc:sldMk cId="0" sldId="1897"/>
            <ac:spMk id="9" creationId="{910B4909-DD65-094A-A0F7-A20C97A7673F}"/>
          </ac:spMkLst>
        </pc:spChg>
        <pc:spChg chg="mod">
          <ac:chgData name="Krishna, Tushar" userId="2f8b3b63-7f05-4567-a420-9d780c56f9c3" providerId="ADAL" clId="{39DD198D-8B58-F84E-9481-EA837C9E2083}" dt="2024-01-18T03:35:17.301" v="2255" actId="207"/>
          <ac:spMkLst>
            <pc:docMk/>
            <pc:sldMk cId="0" sldId="1897"/>
            <ac:spMk id="11" creationId="{EC1F8D3B-ABB0-C447-BAF0-92B6E779DE18}"/>
          </ac:spMkLst>
        </pc:spChg>
        <pc:spChg chg="mod">
          <ac:chgData name="Krishna, Tushar" userId="2f8b3b63-7f05-4567-a420-9d780c56f9c3" providerId="ADAL" clId="{39DD198D-8B58-F84E-9481-EA837C9E2083}" dt="2024-01-18T03:35:41.152" v="2264" actId="1076"/>
          <ac:spMkLst>
            <pc:docMk/>
            <pc:sldMk cId="0" sldId="1897"/>
            <ac:spMk id="12" creationId="{FC6A5C27-43FD-9A44-AFB1-19A94ECB1DC8}"/>
          </ac:spMkLst>
        </pc:spChg>
        <pc:spChg chg="mod">
          <ac:chgData name="Krishna, Tushar" userId="2f8b3b63-7f05-4567-a420-9d780c56f9c3" providerId="ADAL" clId="{39DD198D-8B58-F84E-9481-EA837C9E2083}" dt="2024-01-18T03:35:41.152" v="2264" actId="1076"/>
          <ac:spMkLst>
            <pc:docMk/>
            <pc:sldMk cId="0" sldId="1897"/>
            <ac:spMk id="13" creationId="{B4EA8FC8-7BDD-E049-8956-BFDBB7208376}"/>
          </ac:spMkLst>
        </pc:spChg>
        <pc:spChg chg="mod">
          <ac:chgData name="Krishna, Tushar" userId="2f8b3b63-7f05-4567-a420-9d780c56f9c3" providerId="ADAL" clId="{39DD198D-8B58-F84E-9481-EA837C9E2083}" dt="2024-01-18T03:40:26.818" v="2506" actId="207"/>
          <ac:spMkLst>
            <pc:docMk/>
            <pc:sldMk cId="0" sldId="1897"/>
            <ac:spMk id="14" creationId="{D54A7DAC-E78D-0943-AF71-D50E20152A39}"/>
          </ac:spMkLst>
        </pc:spChg>
        <pc:spChg chg="del mod ord">
          <ac:chgData name="Krishna, Tushar" userId="2f8b3b63-7f05-4567-a420-9d780c56f9c3" providerId="ADAL" clId="{39DD198D-8B58-F84E-9481-EA837C9E2083}" dt="2024-01-18T03:35:23.628" v="2257" actId="478"/>
          <ac:spMkLst>
            <pc:docMk/>
            <pc:sldMk cId="0" sldId="1897"/>
            <ac:spMk id="15" creationId="{8996D0F2-AEF2-E144-8E7F-5BBBBC3671C8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0" sldId="1897"/>
            <ac:spMk id="26626" creationId="{6913D16F-1655-6847-8AC5-CD4F434EB518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0" sldId="1897"/>
            <ac:spMk id="26662" creationId="{C1A98402-AAE5-4F44-ABAB-175907F8611D}"/>
          </ac:spMkLst>
        </pc:spChg>
        <pc:graphicFrameChg chg="mod">
          <ac:chgData name="Krishna, Tushar" userId="2f8b3b63-7f05-4567-a420-9d780c56f9c3" providerId="ADAL" clId="{39DD198D-8B58-F84E-9481-EA837C9E2083}" dt="2024-01-18T03:35:46.847" v="2273" actId="1036"/>
          <ac:graphicFrameMkLst>
            <pc:docMk/>
            <pc:sldMk cId="0" sldId="1897"/>
            <ac:graphicFrameMk id="8" creationId="{2442E641-42CC-4442-8CB0-EAE1147F1157}"/>
          </ac:graphicFrameMkLst>
        </pc:graphicFrameChg>
        <pc:picChg chg="add mod">
          <ac:chgData name="Krishna, Tushar" userId="2f8b3b63-7f05-4567-a420-9d780c56f9c3" providerId="ADAL" clId="{39DD198D-8B58-F84E-9481-EA837C9E2083}" dt="2024-01-18T03:35:35.754" v="2262" actId="1076"/>
          <ac:picMkLst>
            <pc:docMk/>
            <pc:sldMk cId="0" sldId="1897"/>
            <ac:picMk id="4" creationId="{FD77C157-9A2A-0D59-1CB2-F66256012528}"/>
          </ac:picMkLst>
        </pc:picChg>
        <pc:picChg chg="del mod">
          <ac:chgData name="Krishna, Tushar" userId="2f8b3b63-7f05-4567-a420-9d780c56f9c3" providerId="ADAL" clId="{39DD198D-8B58-F84E-9481-EA837C9E2083}" dt="2024-01-18T03:35:30.792" v="2260" actId="478"/>
          <ac:picMkLst>
            <pc:docMk/>
            <pc:sldMk cId="0" sldId="1897"/>
            <ac:picMk id="10" creationId="{C6018206-87A1-8940-A1A7-F8B8A2F080AF}"/>
          </ac:picMkLst>
        </pc:picChg>
      </pc:sldChg>
      <pc:sldChg chg="addSp delSp modSp add mod modClrScheme modAnim chgLayout">
        <pc:chgData name="Krishna, Tushar" userId="2f8b3b63-7f05-4567-a420-9d780c56f9c3" providerId="ADAL" clId="{39DD198D-8B58-F84E-9481-EA837C9E2083}" dt="2024-01-18T14:39:12.566" v="5712" actId="13926"/>
        <pc:sldMkLst>
          <pc:docMk/>
          <pc:sldMk cId="0" sldId="1898"/>
        </pc:sldMkLst>
        <pc:spChg chg="mod ord">
          <ac:chgData name="Krishna, Tushar" userId="2f8b3b63-7f05-4567-a420-9d780c56f9c3" providerId="ADAL" clId="{39DD198D-8B58-F84E-9481-EA837C9E2083}" dt="2024-01-18T03:42:45.638" v="2626" actId="20577"/>
          <ac:spMkLst>
            <pc:docMk/>
            <pc:sldMk cId="0" sldId="1898"/>
            <ac:spMk id="2" creationId="{83F378B3-63E6-BA48-B25E-39873A661AC7}"/>
          </ac:spMkLst>
        </pc:spChg>
        <pc:spChg chg="add del mod">
          <ac:chgData name="Krishna, Tushar" userId="2f8b3b63-7f05-4567-a420-9d780c56f9c3" providerId="ADAL" clId="{39DD198D-8B58-F84E-9481-EA837C9E2083}" dt="2024-01-18T03:37:39.474" v="2321" actId="478"/>
          <ac:spMkLst>
            <pc:docMk/>
            <pc:sldMk cId="0" sldId="1898"/>
            <ac:spMk id="3" creationId="{14B6877B-D6F9-D246-699A-AAC206DFD135}"/>
          </ac:spMkLst>
        </pc:spChg>
        <pc:spChg chg="add mod">
          <ac:chgData name="Krishna, Tushar" userId="2f8b3b63-7f05-4567-a420-9d780c56f9c3" providerId="ADAL" clId="{39DD198D-8B58-F84E-9481-EA837C9E2083}" dt="2024-01-18T03:48:35.381" v="2871" actId="1076"/>
          <ac:spMkLst>
            <pc:docMk/>
            <pc:sldMk cId="0" sldId="1898"/>
            <ac:spMk id="4" creationId="{A9A3D322-7F62-FFE4-742C-CA2F28F85D21}"/>
          </ac:spMkLst>
        </pc:spChg>
        <pc:spChg chg="add del mod">
          <ac:chgData name="Krishna, Tushar" userId="2f8b3b63-7f05-4567-a420-9d780c56f9c3" providerId="ADAL" clId="{39DD198D-8B58-F84E-9481-EA837C9E2083}" dt="2024-01-18T04:08:11.820" v="3003" actId="478"/>
          <ac:spMkLst>
            <pc:docMk/>
            <pc:sldMk cId="0" sldId="1898"/>
            <ac:spMk id="5" creationId="{F023491E-828E-FB7E-367E-5A790309AF9C}"/>
          </ac:spMkLst>
        </pc:spChg>
        <pc:spChg chg="add del mod">
          <ac:chgData name="Krishna, Tushar" userId="2f8b3b63-7f05-4567-a420-9d780c56f9c3" providerId="ADAL" clId="{39DD198D-8B58-F84E-9481-EA837C9E2083}" dt="2024-01-18T04:08:11.820" v="3003" actId="478"/>
          <ac:spMkLst>
            <pc:docMk/>
            <pc:sldMk cId="0" sldId="1898"/>
            <ac:spMk id="6" creationId="{D4F71DF4-2AE2-8160-54EE-2C6F4C0E2256}"/>
          </ac:spMkLst>
        </pc:spChg>
        <pc:spChg chg="del mod ord">
          <ac:chgData name="Krishna, Tushar" userId="2f8b3b63-7f05-4567-a420-9d780c56f9c3" providerId="ADAL" clId="{39DD198D-8B58-F84E-9481-EA837C9E2083}" dt="2024-01-18T03:36:16.807" v="2284" actId="478"/>
          <ac:spMkLst>
            <pc:docMk/>
            <pc:sldMk cId="0" sldId="1898"/>
            <ac:spMk id="8" creationId="{65D78343-0BEE-DE44-8B85-6A80CB382DD4}"/>
          </ac:spMkLst>
        </pc:spChg>
        <pc:spChg chg="add mod">
          <ac:chgData name="Krishna, Tushar" userId="2f8b3b63-7f05-4567-a420-9d780c56f9c3" providerId="ADAL" clId="{39DD198D-8B58-F84E-9481-EA837C9E2083}" dt="2024-01-18T14:39:12.566" v="5712" actId="13926"/>
          <ac:spMkLst>
            <pc:docMk/>
            <pc:sldMk cId="0" sldId="1898"/>
            <ac:spMk id="9" creationId="{FB74426B-EFD9-E47F-7073-632B3A12CDDF}"/>
          </ac:spMkLst>
        </pc:spChg>
        <pc:spChg chg="mod">
          <ac:chgData name="Krishna, Tushar" userId="2f8b3b63-7f05-4567-a420-9d780c56f9c3" providerId="ADAL" clId="{39DD198D-8B58-F84E-9481-EA837C9E2083}" dt="2024-01-18T03:40:23.195" v="2502" actId="208"/>
          <ac:spMkLst>
            <pc:docMk/>
            <pc:sldMk cId="0" sldId="1898"/>
            <ac:spMk id="382" creationId="{0E81EE50-589A-BD4D-BCDE-5CD78E95F216}"/>
          </ac:spMkLst>
        </pc:spChg>
        <pc:spChg chg="mod">
          <ac:chgData name="Krishna, Tushar" userId="2f8b3b63-7f05-4567-a420-9d780c56f9c3" providerId="ADAL" clId="{39DD198D-8B58-F84E-9481-EA837C9E2083}" dt="2024-01-18T03:48:17.163" v="2842" actId="207"/>
          <ac:spMkLst>
            <pc:docMk/>
            <pc:sldMk cId="0" sldId="1898"/>
            <ac:spMk id="383" creationId="{48023ABF-BABD-0B4D-BA9C-CD3ACC84A158}"/>
          </ac:spMkLst>
        </pc:spChg>
        <pc:spChg chg="del">
          <ac:chgData name="Krishna, Tushar" userId="2f8b3b63-7f05-4567-a420-9d780c56f9c3" providerId="ADAL" clId="{39DD198D-8B58-F84E-9481-EA837C9E2083}" dt="2024-01-18T03:36:14.742" v="2283" actId="478"/>
          <ac:spMkLst>
            <pc:docMk/>
            <pc:sldMk cId="0" sldId="1898"/>
            <ac:spMk id="384" creationId="{CCA6A46E-FCCF-9B40-883F-7782DBD7BC32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0" sldId="1898"/>
            <ac:spMk id="28674" creationId="{84EA524C-743C-E546-A41D-CC61747DD1CC}"/>
          </ac:spMkLst>
        </pc:spChg>
        <pc:spChg chg="mod ord">
          <ac:chgData name="Krishna, Tushar" userId="2f8b3b63-7f05-4567-a420-9d780c56f9c3" providerId="ADAL" clId="{39DD198D-8B58-F84E-9481-EA837C9E2083}" dt="2024-01-18T03:33:57.383" v="2218" actId="700"/>
          <ac:spMkLst>
            <pc:docMk/>
            <pc:sldMk cId="0" sldId="1898"/>
            <ac:spMk id="28676" creationId="{9769ED4E-2038-8B46-AAB1-28DFD9B1E3ED}"/>
          </ac:spMkLst>
        </pc:spChg>
        <pc:spChg chg="mod">
          <ac:chgData name="Krishna, Tushar" userId="2f8b3b63-7f05-4567-a420-9d780c56f9c3" providerId="ADAL" clId="{39DD198D-8B58-F84E-9481-EA837C9E2083}" dt="2024-01-18T03:38:55.126" v="2476" actId="1076"/>
          <ac:spMkLst>
            <pc:docMk/>
            <pc:sldMk cId="0" sldId="1898"/>
            <ac:spMk id="28684" creationId="{3AEA1F98-2049-634D-81A6-90F9707F5DF8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0" sldId="1898"/>
            <ac:spMk id="28685" creationId="{0581B2B1-A754-F544-8E35-53B2CD1AC181}"/>
          </ac:spMkLst>
        </pc:spChg>
        <pc:cxnChg chg="add mod">
          <ac:chgData name="Krishna, Tushar" userId="2f8b3b63-7f05-4567-a420-9d780c56f9c3" providerId="ADAL" clId="{39DD198D-8B58-F84E-9481-EA837C9E2083}" dt="2024-01-18T14:39:07.999" v="5711" actId="208"/>
          <ac:cxnSpMkLst>
            <pc:docMk/>
            <pc:sldMk cId="0" sldId="1898"/>
            <ac:cxnSpMk id="11" creationId="{022A183E-509B-DC12-D72E-A6C4AF423119}"/>
          </ac:cxnSpMkLst>
        </pc:cxnChg>
      </pc:sldChg>
      <pc:sldChg chg="del">
        <pc:chgData name="Krishna, Tushar" userId="2f8b3b63-7f05-4567-a420-9d780c56f9c3" providerId="ADAL" clId="{39DD198D-8B58-F84E-9481-EA837C9E2083}" dt="2024-01-18T04:28:14.367" v="3292" actId="2696"/>
        <pc:sldMkLst>
          <pc:docMk/>
          <pc:sldMk cId="2952641167" sldId="1900"/>
        </pc:sldMkLst>
      </pc:sldChg>
      <pc:sldChg chg="del">
        <pc:chgData name="Krishna, Tushar" userId="2f8b3b63-7f05-4567-a420-9d780c56f9c3" providerId="ADAL" clId="{39DD198D-8B58-F84E-9481-EA837C9E2083}" dt="2024-01-18T04:28:14.049" v="3264" actId="2696"/>
        <pc:sldMkLst>
          <pc:docMk/>
          <pc:sldMk cId="562356661" sldId="1901"/>
        </pc:sldMkLst>
      </pc:sldChg>
      <pc:sldChg chg="del">
        <pc:chgData name="Krishna, Tushar" userId="2f8b3b63-7f05-4567-a420-9d780c56f9c3" providerId="ADAL" clId="{39DD198D-8B58-F84E-9481-EA837C9E2083}" dt="2024-01-18T04:28:14.548" v="3296" actId="2696"/>
        <pc:sldMkLst>
          <pc:docMk/>
          <pc:sldMk cId="4099842758" sldId="1902"/>
        </pc:sldMkLst>
      </pc:sldChg>
      <pc:sldChg chg="del">
        <pc:chgData name="Krishna, Tushar" userId="2f8b3b63-7f05-4567-a420-9d780c56f9c3" providerId="ADAL" clId="{39DD198D-8B58-F84E-9481-EA837C9E2083}" dt="2024-01-18T04:28:13.507" v="3234" actId="2696"/>
        <pc:sldMkLst>
          <pc:docMk/>
          <pc:sldMk cId="1713520455" sldId="1903"/>
        </pc:sldMkLst>
      </pc:sldChg>
      <pc:sldChg chg="del">
        <pc:chgData name="Krishna, Tushar" userId="2f8b3b63-7f05-4567-a420-9d780c56f9c3" providerId="ADAL" clId="{39DD198D-8B58-F84E-9481-EA837C9E2083}" dt="2024-01-18T04:28:14.168" v="3275" actId="2696"/>
        <pc:sldMkLst>
          <pc:docMk/>
          <pc:sldMk cId="933469519" sldId="1904"/>
        </pc:sldMkLst>
      </pc:sldChg>
      <pc:sldChg chg="del">
        <pc:chgData name="Krishna, Tushar" userId="2f8b3b63-7f05-4567-a420-9d780c56f9c3" providerId="ADAL" clId="{39DD198D-8B58-F84E-9481-EA837C9E2083}" dt="2024-01-18T04:28:14.247" v="3284" actId="2696"/>
        <pc:sldMkLst>
          <pc:docMk/>
          <pc:sldMk cId="3280734271" sldId="1906"/>
        </pc:sldMkLst>
      </pc:sldChg>
      <pc:sldChg chg="del">
        <pc:chgData name="Krishna, Tushar" userId="2f8b3b63-7f05-4567-a420-9d780c56f9c3" providerId="ADAL" clId="{39DD198D-8B58-F84E-9481-EA837C9E2083}" dt="2024-01-18T04:28:13.080" v="3202" actId="2696"/>
        <pc:sldMkLst>
          <pc:docMk/>
          <pc:sldMk cId="4091400205" sldId="1908"/>
        </pc:sldMkLst>
      </pc:sldChg>
      <pc:sldChg chg="del">
        <pc:chgData name="Krishna, Tushar" userId="2f8b3b63-7f05-4567-a420-9d780c56f9c3" providerId="ADAL" clId="{39DD198D-8B58-F84E-9481-EA837C9E2083}" dt="2024-01-18T04:28:14.345" v="3286" actId="2696"/>
        <pc:sldMkLst>
          <pc:docMk/>
          <pc:sldMk cId="1882802114" sldId="1911"/>
        </pc:sldMkLst>
      </pc:sldChg>
      <pc:sldChg chg="del">
        <pc:chgData name="Krishna, Tushar" userId="2f8b3b63-7f05-4567-a420-9d780c56f9c3" providerId="ADAL" clId="{39DD198D-8B58-F84E-9481-EA837C9E2083}" dt="2024-01-18T04:28:13.066" v="3200" actId="2696"/>
        <pc:sldMkLst>
          <pc:docMk/>
          <pc:sldMk cId="2153289098" sldId="1912"/>
        </pc:sldMkLst>
      </pc:sldChg>
      <pc:sldChg chg="del">
        <pc:chgData name="Krishna, Tushar" userId="2f8b3b63-7f05-4567-a420-9d780c56f9c3" providerId="ADAL" clId="{39DD198D-8B58-F84E-9481-EA837C9E2083}" dt="2024-01-18T04:28:14.243" v="3283" actId="2696"/>
        <pc:sldMkLst>
          <pc:docMk/>
          <pc:sldMk cId="2626866842" sldId="1914"/>
        </pc:sldMkLst>
      </pc:sldChg>
      <pc:sldChg chg="del">
        <pc:chgData name="Krishna, Tushar" userId="2f8b3b63-7f05-4567-a420-9d780c56f9c3" providerId="ADAL" clId="{39DD198D-8B58-F84E-9481-EA837C9E2083}" dt="2024-01-18T04:28:13.409" v="3225" actId="2696"/>
        <pc:sldMkLst>
          <pc:docMk/>
          <pc:sldMk cId="682668988" sldId="1915"/>
        </pc:sldMkLst>
      </pc:sldChg>
      <pc:sldChg chg="del">
        <pc:chgData name="Krishna, Tushar" userId="2f8b3b63-7f05-4567-a420-9d780c56f9c3" providerId="ADAL" clId="{39DD198D-8B58-F84E-9481-EA837C9E2083}" dt="2024-01-18T04:28:14.195" v="3277" actId="2696"/>
        <pc:sldMkLst>
          <pc:docMk/>
          <pc:sldMk cId="5166913" sldId="1916"/>
        </pc:sldMkLst>
      </pc:sldChg>
      <pc:sldChg chg="del">
        <pc:chgData name="Krishna, Tushar" userId="2f8b3b63-7f05-4567-a420-9d780c56f9c3" providerId="ADAL" clId="{39DD198D-8B58-F84E-9481-EA837C9E2083}" dt="2024-01-18T04:28:13.368" v="3220" actId="2696"/>
        <pc:sldMkLst>
          <pc:docMk/>
          <pc:sldMk cId="2614423049" sldId="1917"/>
        </pc:sldMkLst>
      </pc:sldChg>
      <pc:sldChg chg="del">
        <pc:chgData name="Krishna, Tushar" userId="2f8b3b63-7f05-4567-a420-9d780c56f9c3" providerId="ADAL" clId="{39DD198D-8B58-F84E-9481-EA837C9E2083}" dt="2024-01-18T04:28:12.876" v="3194" actId="2696"/>
        <pc:sldMkLst>
          <pc:docMk/>
          <pc:sldMk cId="3550913567" sldId="1918"/>
        </pc:sldMkLst>
      </pc:sldChg>
      <pc:sldChg chg="del">
        <pc:chgData name="Krishna, Tushar" userId="2f8b3b63-7f05-4567-a420-9d780c56f9c3" providerId="ADAL" clId="{39DD198D-8B58-F84E-9481-EA837C9E2083}" dt="2024-01-18T04:28:13.557" v="3235" actId="2696"/>
        <pc:sldMkLst>
          <pc:docMk/>
          <pc:sldMk cId="3552612805" sldId="1919"/>
        </pc:sldMkLst>
      </pc:sldChg>
      <pc:sldChg chg="del">
        <pc:chgData name="Krishna, Tushar" userId="2f8b3b63-7f05-4567-a420-9d780c56f9c3" providerId="ADAL" clId="{39DD198D-8B58-F84E-9481-EA837C9E2083}" dt="2024-01-18T04:28:12.986" v="3199" actId="2696"/>
        <pc:sldMkLst>
          <pc:docMk/>
          <pc:sldMk cId="235685089" sldId="1920"/>
        </pc:sldMkLst>
      </pc:sldChg>
      <pc:sldChg chg="del">
        <pc:chgData name="Krishna, Tushar" userId="2f8b3b63-7f05-4567-a420-9d780c56f9c3" providerId="ADAL" clId="{39DD198D-8B58-F84E-9481-EA837C9E2083}" dt="2024-01-18T04:28:13.296" v="3217" actId="2696"/>
        <pc:sldMkLst>
          <pc:docMk/>
          <pc:sldMk cId="3612324624" sldId="1921"/>
        </pc:sldMkLst>
      </pc:sldChg>
      <pc:sldChg chg="del">
        <pc:chgData name="Krishna, Tushar" userId="2f8b3b63-7f05-4567-a420-9d780c56f9c3" providerId="ADAL" clId="{39DD198D-8B58-F84E-9481-EA837C9E2083}" dt="2024-01-18T04:28:13.904" v="3257" actId="2696"/>
        <pc:sldMkLst>
          <pc:docMk/>
          <pc:sldMk cId="1182449504" sldId="1922"/>
        </pc:sldMkLst>
      </pc:sldChg>
      <pc:sldChg chg="del">
        <pc:chgData name="Krishna, Tushar" userId="2f8b3b63-7f05-4567-a420-9d780c56f9c3" providerId="ADAL" clId="{39DD198D-8B58-F84E-9481-EA837C9E2083}" dt="2024-01-18T04:28:13.761" v="3245" actId="2696"/>
        <pc:sldMkLst>
          <pc:docMk/>
          <pc:sldMk cId="1497795268" sldId="1923"/>
        </pc:sldMkLst>
      </pc:sldChg>
      <pc:sldChg chg="del">
        <pc:chgData name="Krishna, Tushar" userId="2f8b3b63-7f05-4567-a420-9d780c56f9c3" providerId="ADAL" clId="{39DD198D-8B58-F84E-9481-EA837C9E2083}" dt="2024-01-18T04:28:14.723" v="3310" actId="2696"/>
        <pc:sldMkLst>
          <pc:docMk/>
          <pc:sldMk cId="3051697545" sldId="1924"/>
        </pc:sldMkLst>
      </pc:sldChg>
      <pc:sldChg chg="del">
        <pc:chgData name="Krishna, Tushar" userId="2f8b3b63-7f05-4567-a420-9d780c56f9c3" providerId="ADAL" clId="{39DD198D-8B58-F84E-9481-EA837C9E2083}" dt="2024-01-18T04:28:13.433" v="3227" actId="2696"/>
        <pc:sldMkLst>
          <pc:docMk/>
          <pc:sldMk cId="2796885775" sldId="1925"/>
        </pc:sldMkLst>
      </pc:sldChg>
      <pc:sldChg chg="del">
        <pc:chgData name="Krishna, Tushar" userId="2f8b3b63-7f05-4567-a420-9d780c56f9c3" providerId="ADAL" clId="{39DD198D-8B58-F84E-9481-EA837C9E2083}" dt="2024-01-18T04:28:13.842" v="3255" actId="2696"/>
        <pc:sldMkLst>
          <pc:docMk/>
          <pc:sldMk cId="1783399346" sldId="1926"/>
        </pc:sldMkLst>
      </pc:sldChg>
      <pc:sldChg chg="del">
        <pc:chgData name="Krishna, Tushar" userId="2f8b3b63-7f05-4567-a420-9d780c56f9c3" providerId="ADAL" clId="{39DD198D-8B58-F84E-9481-EA837C9E2083}" dt="2024-01-18T04:28:14.158" v="3273" actId="2696"/>
        <pc:sldMkLst>
          <pc:docMk/>
          <pc:sldMk cId="3625808187" sldId="1928"/>
        </pc:sldMkLst>
      </pc:sldChg>
      <pc:sldChg chg="del">
        <pc:chgData name="Krishna, Tushar" userId="2f8b3b63-7f05-4567-a420-9d780c56f9c3" providerId="ADAL" clId="{39DD198D-8B58-F84E-9481-EA837C9E2083}" dt="2024-01-18T04:28:13.459" v="3230" actId="2696"/>
        <pc:sldMkLst>
          <pc:docMk/>
          <pc:sldMk cId="3692677459" sldId="1929"/>
        </pc:sldMkLst>
      </pc:sldChg>
      <pc:sldChg chg="del">
        <pc:chgData name="Krishna, Tushar" userId="2f8b3b63-7f05-4567-a420-9d780c56f9c3" providerId="ADAL" clId="{39DD198D-8B58-F84E-9481-EA837C9E2083}" dt="2024-01-18T04:28:13.765" v="3246" actId="2696"/>
        <pc:sldMkLst>
          <pc:docMk/>
          <pc:sldMk cId="2913386077" sldId="1932"/>
        </pc:sldMkLst>
      </pc:sldChg>
      <pc:sldChg chg="del">
        <pc:chgData name="Krishna, Tushar" userId="2f8b3b63-7f05-4567-a420-9d780c56f9c3" providerId="ADAL" clId="{39DD198D-8B58-F84E-9481-EA837C9E2083}" dt="2024-01-18T04:28:13.118" v="3209" actId="2696"/>
        <pc:sldMkLst>
          <pc:docMk/>
          <pc:sldMk cId="1155518617" sldId="1934"/>
        </pc:sldMkLst>
      </pc:sldChg>
      <pc:sldChg chg="del">
        <pc:chgData name="Krishna, Tushar" userId="2f8b3b63-7f05-4567-a420-9d780c56f9c3" providerId="ADAL" clId="{39DD198D-8B58-F84E-9481-EA837C9E2083}" dt="2024-01-18T04:28:14.599" v="3300" actId="2696"/>
        <pc:sldMkLst>
          <pc:docMk/>
          <pc:sldMk cId="4201536445" sldId="1935"/>
        </pc:sldMkLst>
      </pc:sldChg>
      <pc:sldChg chg="del">
        <pc:chgData name="Krishna, Tushar" userId="2f8b3b63-7f05-4567-a420-9d780c56f9c3" providerId="ADAL" clId="{39DD198D-8B58-F84E-9481-EA837C9E2083}" dt="2024-01-18T04:28:13.454" v="3229" actId="2696"/>
        <pc:sldMkLst>
          <pc:docMk/>
          <pc:sldMk cId="3255752177" sldId="1936"/>
        </pc:sldMkLst>
      </pc:sldChg>
      <pc:sldChg chg="del">
        <pc:chgData name="Krishna, Tushar" userId="2f8b3b63-7f05-4567-a420-9d780c56f9c3" providerId="ADAL" clId="{39DD198D-8B58-F84E-9481-EA837C9E2083}" dt="2024-01-18T04:28:13.783" v="3249" actId="2696"/>
        <pc:sldMkLst>
          <pc:docMk/>
          <pc:sldMk cId="423589033" sldId="1944"/>
        </pc:sldMkLst>
      </pc:sldChg>
      <pc:sldChg chg="del">
        <pc:chgData name="Krishna, Tushar" userId="2f8b3b63-7f05-4567-a420-9d780c56f9c3" providerId="ADAL" clId="{39DD198D-8B58-F84E-9481-EA837C9E2083}" dt="2024-01-18T04:28:13.160" v="3213" actId="2696"/>
        <pc:sldMkLst>
          <pc:docMk/>
          <pc:sldMk cId="2475690225" sldId="1946"/>
        </pc:sldMkLst>
      </pc:sldChg>
      <pc:sldChg chg="addSp delSp modSp del">
        <pc:chgData name="Krishna, Tushar" userId="2f8b3b63-7f05-4567-a420-9d780c56f9c3" providerId="ADAL" clId="{39DD198D-8B58-F84E-9481-EA837C9E2083}" dt="2024-01-18T04:28:13.096" v="3205" actId="2696"/>
        <pc:sldMkLst>
          <pc:docMk/>
          <pc:sldMk cId="2471845520" sldId="1947"/>
        </pc:sldMkLst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2471845520" sldId="1947"/>
            <ac:spMk id="3" creationId="{BA096659-E1A1-D139-264A-0F726622AF7E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471845520" sldId="1947"/>
            <ac:spMk id="5" creationId="{F3F6D31F-F554-CFA5-4A50-E553DBD939DF}"/>
          </ac:spMkLst>
        </pc:spChg>
      </pc:sldChg>
      <pc:sldChg chg="del">
        <pc:chgData name="Krishna, Tushar" userId="2f8b3b63-7f05-4567-a420-9d780c56f9c3" providerId="ADAL" clId="{39DD198D-8B58-F84E-9481-EA837C9E2083}" dt="2024-01-18T04:28:14.748" v="3312" actId="2696"/>
        <pc:sldMkLst>
          <pc:docMk/>
          <pc:sldMk cId="1258264363" sldId="1948"/>
        </pc:sldMkLst>
      </pc:sldChg>
      <pc:sldChg chg="del">
        <pc:chgData name="Krishna, Tushar" userId="2f8b3b63-7f05-4567-a420-9d780c56f9c3" providerId="ADAL" clId="{39DD198D-8B58-F84E-9481-EA837C9E2083}" dt="2024-01-18T04:28:14.075" v="3267" actId="2696"/>
        <pc:sldMkLst>
          <pc:docMk/>
          <pc:sldMk cId="2643694480" sldId="1949"/>
        </pc:sldMkLst>
      </pc:sldChg>
      <pc:sldChg chg="del">
        <pc:chgData name="Krishna, Tushar" userId="2f8b3b63-7f05-4567-a420-9d780c56f9c3" providerId="ADAL" clId="{39DD198D-8B58-F84E-9481-EA837C9E2083}" dt="2024-01-18T04:28:13.165" v="3214" actId="2696"/>
        <pc:sldMkLst>
          <pc:docMk/>
          <pc:sldMk cId="116334855" sldId="1951"/>
        </pc:sldMkLst>
      </pc:sldChg>
      <pc:sldChg chg="del">
        <pc:chgData name="Krishna, Tushar" userId="2f8b3b63-7f05-4567-a420-9d780c56f9c3" providerId="ADAL" clId="{39DD198D-8B58-F84E-9481-EA837C9E2083}" dt="2024-01-18T04:28:14.236" v="3281" actId="2696"/>
        <pc:sldMkLst>
          <pc:docMk/>
          <pc:sldMk cId="4079653051" sldId="1952"/>
        </pc:sldMkLst>
      </pc:sldChg>
      <pc:sldChg chg="addSp delSp modSp del">
        <pc:chgData name="Krishna, Tushar" userId="2f8b3b63-7f05-4567-a420-9d780c56f9c3" providerId="ADAL" clId="{39DD198D-8B58-F84E-9481-EA837C9E2083}" dt="2024-01-18T04:28:14.153" v="3272" actId="2696"/>
        <pc:sldMkLst>
          <pc:docMk/>
          <pc:sldMk cId="901114548" sldId="1953"/>
        </pc:sldMkLst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901114548" sldId="1953"/>
            <ac:spMk id="5" creationId="{53E12257-5D93-1A49-953A-5FD753B904F8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901114548" sldId="1953"/>
            <ac:spMk id="9" creationId="{25A73DF7-4659-0602-D3FB-61054F759675}"/>
          </ac:spMkLst>
        </pc:spChg>
      </pc:sldChg>
      <pc:sldChg chg="del">
        <pc:chgData name="Krishna, Tushar" userId="2f8b3b63-7f05-4567-a420-9d780c56f9c3" providerId="ADAL" clId="{39DD198D-8B58-F84E-9481-EA837C9E2083}" dt="2024-01-18T04:28:13.391" v="3222" actId="2696"/>
        <pc:sldMkLst>
          <pc:docMk/>
          <pc:sldMk cId="3615844158" sldId="1954"/>
        </pc:sldMkLst>
      </pc:sldChg>
      <pc:sldChg chg="del">
        <pc:chgData name="Krishna, Tushar" userId="2f8b3b63-7f05-4567-a420-9d780c56f9c3" providerId="ADAL" clId="{39DD198D-8B58-F84E-9481-EA837C9E2083}" dt="2024-01-18T04:28:12.746" v="3191" actId="2696"/>
        <pc:sldMkLst>
          <pc:docMk/>
          <pc:sldMk cId="1005905765" sldId="1955"/>
        </pc:sldMkLst>
      </pc:sldChg>
      <pc:sldChg chg="del">
        <pc:chgData name="Krishna, Tushar" userId="2f8b3b63-7f05-4567-a420-9d780c56f9c3" providerId="ADAL" clId="{39DD198D-8B58-F84E-9481-EA837C9E2083}" dt="2024-01-18T04:28:14.018" v="3262" actId="2696"/>
        <pc:sldMkLst>
          <pc:docMk/>
          <pc:sldMk cId="2496330588" sldId="1956"/>
        </pc:sldMkLst>
      </pc:sldChg>
      <pc:sldChg chg="del">
        <pc:chgData name="Krishna, Tushar" userId="2f8b3b63-7f05-4567-a420-9d780c56f9c3" providerId="ADAL" clId="{39DD198D-8B58-F84E-9481-EA837C9E2083}" dt="2024-01-18T04:28:14.351" v="3288" actId="2696"/>
        <pc:sldMkLst>
          <pc:docMk/>
          <pc:sldMk cId="1828575680" sldId="1957"/>
        </pc:sldMkLst>
      </pc:sldChg>
      <pc:sldChg chg="del">
        <pc:chgData name="Krishna, Tushar" userId="2f8b3b63-7f05-4567-a420-9d780c56f9c3" providerId="ADAL" clId="{39DD198D-8B58-F84E-9481-EA837C9E2083}" dt="2024-01-18T04:28:13.808" v="3251" actId="2696"/>
        <pc:sldMkLst>
          <pc:docMk/>
          <pc:sldMk cId="2413407003" sldId="1960"/>
        </pc:sldMkLst>
      </pc:sldChg>
      <pc:sldChg chg="del">
        <pc:chgData name="Krishna, Tushar" userId="2f8b3b63-7f05-4567-a420-9d780c56f9c3" providerId="ADAL" clId="{39DD198D-8B58-F84E-9481-EA837C9E2083}" dt="2024-01-18T04:28:13.586" v="3240" actId="2696"/>
        <pc:sldMkLst>
          <pc:docMk/>
          <pc:sldMk cId="358810532" sldId="1961"/>
        </pc:sldMkLst>
      </pc:sldChg>
      <pc:sldChg chg="del">
        <pc:chgData name="Krishna, Tushar" userId="2f8b3b63-7f05-4567-a420-9d780c56f9c3" providerId="ADAL" clId="{39DD198D-8B58-F84E-9481-EA837C9E2083}" dt="2024-01-18T04:28:14.699" v="3308" actId="2696"/>
        <pc:sldMkLst>
          <pc:docMk/>
          <pc:sldMk cId="3888606177" sldId="1962"/>
        </pc:sldMkLst>
      </pc:sldChg>
      <pc:sldChg chg="del">
        <pc:chgData name="Krishna, Tushar" userId="2f8b3b63-7f05-4567-a420-9d780c56f9c3" providerId="ADAL" clId="{39DD198D-8B58-F84E-9481-EA837C9E2083}" dt="2024-01-18T04:28:14.240" v="3282" actId="2696"/>
        <pc:sldMkLst>
          <pc:docMk/>
          <pc:sldMk cId="2401408598" sldId="1963"/>
        </pc:sldMkLst>
      </pc:sldChg>
      <pc:sldChg chg="del">
        <pc:chgData name="Krishna, Tushar" userId="2f8b3b63-7f05-4567-a420-9d780c56f9c3" providerId="ADAL" clId="{39DD198D-8B58-F84E-9481-EA837C9E2083}" dt="2024-01-18T04:28:14.663" v="3306" actId="2696"/>
        <pc:sldMkLst>
          <pc:docMk/>
          <pc:sldMk cId="248215082" sldId="1964"/>
        </pc:sldMkLst>
      </pc:sldChg>
      <pc:sldChg chg="del">
        <pc:chgData name="Krishna, Tushar" userId="2f8b3b63-7f05-4567-a420-9d780c56f9c3" providerId="ADAL" clId="{39DD198D-8B58-F84E-9481-EA837C9E2083}" dt="2024-01-18T04:28:14.052" v="3265" actId="2696"/>
        <pc:sldMkLst>
          <pc:docMk/>
          <pc:sldMk cId="476694632" sldId="1965"/>
        </pc:sldMkLst>
      </pc:sldChg>
      <pc:sldChg chg="del">
        <pc:chgData name="Krishna, Tushar" userId="2f8b3b63-7f05-4567-a420-9d780c56f9c3" providerId="ADAL" clId="{39DD198D-8B58-F84E-9481-EA837C9E2083}" dt="2024-01-18T04:28:13.570" v="3237" actId="2696"/>
        <pc:sldMkLst>
          <pc:docMk/>
          <pc:sldMk cId="47414171" sldId="1966"/>
        </pc:sldMkLst>
      </pc:sldChg>
      <pc:sldChg chg="del">
        <pc:chgData name="Krishna, Tushar" userId="2f8b3b63-7f05-4567-a420-9d780c56f9c3" providerId="ADAL" clId="{39DD198D-8B58-F84E-9481-EA837C9E2083}" dt="2024-01-18T04:28:13.437" v="3228" actId="2696"/>
        <pc:sldMkLst>
          <pc:docMk/>
          <pc:sldMk cId="4074416001" sldId="1967"/>
        </pc:sldMkLst>
      </pc:sldChg>
      <pc:sldChg chg="del">
        <pc:chgData name="Krishna, Tushar" userId="2f8b3b63-7f05-4567-a420-9d780c56f9c3" providerId="ADAL" clId="{39DD198D-8B58-F84E-9481-EA837C9E2083}" dt="2024-01-18T04:28:13.400" v="3224" actId="2696"/>
        <pc:sldMkLst>
          <pc:docMk/>
          <pc:sldMk cId="809085253" sldId="1968"/>
        </pc:sldMkLst>
      </pc:sldChg>
      <pc:sldChg chg="del">
        <pc:chgData name="Krishna, Tushar" userId="2f8b3b63-7f05-4567-a420-9d780c56f9c3" providerId="ADAL" clId="{39DD198D-8B58-F84E-9481-EA837C9E2083}" dt="2024-01-18T04:28:14.576" v="3298" actId="2696"/>
        <pc:sldMkLst>
          <pc:docMk/>
          <pc:sldMk cId="165276683" sldId="1969"/>
        </pc:sldMkLst>
      </pc:sldChg>
      <pc:sldChg chg="del">
        <pc:chgData name="Krishna, Tushar" userId="2f8b3b63-7f05-4567-a420-9d780c56f9c3" providerId="ADAL" clId="{39DD198D-8B58-F84E-9481-EA837C9E2083}" dt="2024-01-18T04:28:14.015" v="3261" actId="2696"/>
        <pc:sldMkLst>
          <pc:docMk/>
          <pc:sldMk cId="3593857108" sldId="1970"/>
        </pc:sldMkLst>
      </pc:sldChg>
      <pc:sldChg chg="delSp del">
        <pc:chgData name="Krishna, Tushar" userId="2f8b3b63-7f05-4567-a420-9d780c56f9c3" providerId="ADAL" clId="{39DD198D-8B58-F84E-9481-EA837C9E2083}" dt="2024-01-18T04:28:14.233" v="3280" actId="2696"/>
        <pc:sldMkLst>
          <pc:docMk/>
          <pc:sldMk cId="2435344749" sldId="1971"/>
        </pc:sldMkLst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435344749" sldId="1971"/>
            <ac:spMk id="5" creationId="{A780A8DA-9DF6-ED54-472A-63766388C99E}"/>
          </ac:spMkLst>
        </pc:spChg>
      </pc:sldChg>
      <pc:sldChg chg="del">
        <pc:chgData name="Krishna, Tushar" userId="2f8b3b63-7f05-4567-a420-9d780c56f9c3" providerId="ADAL" clId="{39DD198D-8B58-F84E-9481-EA837C9E2083}" dt="2024-01-18T04:28:13.090" v="3204" actId="2696"/>
        <pc:sldMkLst>
          <pc:docMk/>
          <pc:sldMk cId="3217344234" sldId="1972"/>
        </pc:sldMkLst>
      </pc:sldChg>
      <pc:sldChg chg="del">
        <pc:chgData name="Krishna, Tushar" userId="2f8b3b63-7f05-4567-a420-9d780c56f9c3" providerId="ADAL" clId="{39DD198D-8B58-F84E-9481-EA837C9E2083}" dt="2024-01-18T04:28:13.396" v="3223" actId="2696"/>
        <pc:sldMkLst>
          <pc:docMk/>
          <pc:sldMk cId="3755612556" sldId="1973"/>
        </pc:sldMkLst>
      </pc:sldChg>
      <pc:sldChg chg="del">
        <pc:chgData name="Krishna, Tushar" userId="2f8b3b63-7f05-4567-a420-9d780c56f9c3" providerId="ADAL" clId="{39DD198D-8B58-F84E-9481-EA837C9E2083}" dt="2024-01-18T04:28:14.355" v="3289" actId="2696"/>
        <pc:sldMkLst>
          <pc:docMk/>
          <pc:sldMk cId="673042463" sldId="1974"/>
        </pc:sldMkLst>
      </pc:sldChg>
      <pc:sldChg chg="del">
        <pc:chgData name="Krishna, Tushar" userId="2f8b3b63-7f05-4567-a420-9d780c56f9c3" providerId="ADAL" clId="{39DD198D-8B58-F84E-9481-EA837C9E2083}" dt="2024-01-18T04:28:13.150" v="3212" actId="2696"/>
        <pc:sldMkLst>
          <pc:docMk/>
          <pc:sldMk cId="1910810073" sldId="1975"/>
        </pc:sldMkLst>
      </pc:sldChg>
      <pc:sldChg chg="del">
        <pc:chgData name="Krishna, Tushar" userId="2f8b3b63-7f05-4567-a420-9d780c56f9c3" providerId="ADAL" clId="{39DD198D-8B58-F84E-9481-EA837C9E2083}" dt="2024-01-18T04:28:13.100" v="3206" actId="2696"/>
        <pc:sldMkLst>
          <pc:docMk/>
          <pc:sldMk cId="377879432" sldId="1976"/>
        </pc:sldMkLst>
      </pc:sldChg>
      <pc:sldChg chg="del">
        <pc:chgData name="Krishna, Tushar" userId="2f8b3b63-7f05-4567-a420-9d780c56f9c3" providerId="ADAL" clId="{39DD198D-8B58-F84E-9481-EA837C9E2083}" dt="2024-01-18T04:28:14.044" v="3263" actId="2696"/>
        <pc:sldMkLst>
          <pc:docMk/>
          <pc:sldMk cId="2533131484" sldId="1977"/>
        </pc:sldMkLst>
      </pc:sldChg>
      <pc:sldChg chg="addSp delSp modSp new del mod ord modClrScheme chgLayout">
        <pc:chgData name="Krishna, Tushar" userId="2f8b3b63-7f05-4567-a420-9d780c56f9c3" providerId="ADAL" clId="{39DD198D-8B58-F84E-9481-EA837C9E2083}" dt="2024-01-18T02:30:01.836" v="8" actId="2696"/>
        <pc:sldMkLst>
          <pc:docMk/>
          <pc:sldMk cId="3616911921" sldId="1978"/>
        </pc:sldMkLst>
        <pc:spChg chg="del mod ord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2" creationId="{ADC599D5-97B6-FC4A-516E-DED607D9E217}"/>
          </ac:spMkLst>
        </pc:spChg>
        <pc:spChg chg="del mod ord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3" creationId="{7CB88DFB-3711-CE6B-DF52-2E3BCA0E00E8}"/>
          </ac:spMkLst>
        </pc:spChg>
        <pc:spChg chg="del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4" creationId="{156EAEB6-F8AC-0D0F-0555-345EF3A290D8}"/>
          </ac:spMkLst>
        </pc:spChg>
        <pc:spChg chg="mod ord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5" creationId="{41A95D98-8A8D-8707-97BB-52712817F493}"/>
          </ac:spMkLst>
        </pc:spChg>
        <pc:spChg chg="add mod ord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6" creationId="{EA3EB4D6-6666-D934-6375-7B063303979A}"/>
          </ac:spMkLst>
        </pc:spChg>
        <pc:spChg chg="add mod ord">
          <ac:chgData name="Krishna, Tushar" userId="2f8b3b63-7f05-4567-a420-9d780c56f9c3" providerId="ADAL" clId="{39DD198D-8B58-F84E-9481-EA837C9E2083}" dt="2024-01-18T02:22:28.290" v="2" actId="700"/>
          <ac:spMkLst>
            <pc:docMk/>
            <pc:sldMk cId="3616911921" sldId="1978"/>
            <ac:spMk id="7" creationId="{65001C71-0912-63EC-2117-9355BA040F7A}"/>
          </ac:spMkLst>
        </pc:spChg>
      </pc:sldChg>
      <pc:sldChg chg="addSp delSp modSp add mod delAnim modAnim">
        <pc:chgData name="Krishna, Tushar" userId="2f8b3b63-7f05-4567-a420-9d780c56f9c3" providerId="ADAL" clId="{39DD198D-8B58-F84E-9481-EA837C9E2083}" dt="2024-01-18T04:44:47.898" v="4144"/>
        <pc:sldMkLst>
          <pc:docMk/>
          <pc:sldMk cId="4185942054" sldId="1979"/>
        </pc:sldMkLst>
        <pc:spChg chg="del">
          <ac:chgData name="Krishna, Tushar" userId="2f8b3b63-7f05-4567-a420-9d780c56f9c3" providerId="ADAL" clId="{39DD198D-8B58-F84E-9481-EA837C9E2083}" dt="2024-01-18T03:25:27.817" v="1690" actId="478"/>
          <ac:spMkLst>
            <pc:docMk/>
            <pc:sldMk cId="4185942054" sldId="1979"/>
            <ac:spMk id="2" creationId="{F7102305-710F-B950-03BE-B52B748B0E0C}"/>
          </ac:spMkLst>
        </pc:spChg>
        <pc:spChg chg="add del mod">
          <ac:chgData name="Krishna, Tushar" userId="2f8b3b63-7f05-4567-a420-9d780c56f9c3" providerId="ADAL" clId="{39DD198D-8B58-F84E-9481-EA837C9E2083}" dt="2024-01-18T03:26:03.619" v="1743" actId="478"/>
          <ac:spMkLst>
            <pc:docMk/>
            <pc:sldMk cId="4185942054" sldId="1979"/>
            <ac:spMk id="3" creationId="{6E092BA4-46A6-E0C2-88C3-BB7B65648086}"/>
          </ac:spMkLst>
        </pc:spChg>
        <pc:spChg chg="add del mod">
          <ac:chgData name="Krishna, Tushar" userId="2f8b3b63-7f05-4567-a420-9d780c56f9c3" providerId="ADAL" clId="{39DD198D-8B58-F84E-9481-EA837C9E2083}" dt="2024-01-18T04:38:12.883" v="3823" actId="478"/>
          <ac:spMkLst>
            <pc:docMk/>
            <pc:sldMk cId="4185942054" sldId="1979"/>
            <ac:spMk id="4" creationId="{A3F28298-DB82-EDDE-8DA3-1FF23E6CFEA9}"/>
          </ac:spMkLst>
        </pc:spChg>
        <pc:spChg chg="add mod">
          <ac:chgData name="Krishna, Tushar" userId="2f8b3b63-7f05-4567-a420-9d780c56f9c3" providerId="ADAL" clId="{39DD198D-8B58-F84E-9481-EA837C9E2083}" dt="2024-01-18T04:44:18.905" v="4133" actId="1076"/>
          <ac:spMkLst>
            <pc:docMk/>
            <pc:sldMk cId="4185942054" sldId="1979"/>
            <ac:spMk id="5" creationId="{19851211-29D4-1B00-FF2E-848A82843395}"/>
          </ac:spMkLst>
        </pc:spChg>
        <pc:spChg chg="mod">
          <ac:chgData name="Krishna, Tushar" userId="2f8b3b63-7f05-4567-a420-9d780c56f9c3" providerId="ADAL" clId="{39DD198D-8B58-F84E-9481-EA837C9E2083}" dt="2024-01-18T04:42:56.037" v="4099" actId="20577"/>
          <ac:spMkLst>
            <pc:docMk/>
            <pc:sldMk cId="4185942054" sldId="1979"/>
            <ac:spMk id="6" creationId="{C0273DC7-A59F-110D-0A4D-1418E09D90B2}"/>
          </ac:spMkLst>
        </pc:spChg>
        <pc:spChg chg="add mod">
          <ac:chgData name="Krishna, Tushar" userId="2f8b3b63-7f05-4567-a420-9d780c56f9c3" providerId="ADAL" clId="{39DD198D-8B58-F84E-9481-EA837C9E2083}" dt="2024-01-18T04:44:36.392" v="4140" actId="207"/>
          <ac:spMkLst>
            <pc:docMk/>
            <pc:sldMk cId="4185942054" sldId="1979"/>
            <ac:spMk id="7" creationId="{4AA35A3D-32BB-F3A4-BB7B-7FA7D494AD8B}"/>
          </ac:spMkLst>
        </pc:spChg>
        <pc:spChg chg="add mod">
          <ac:chgData name="Krishna, Tushar" userId="2f8b3b63-7f05-4567-a420-9d780c56f9c3" providerId="ADAL" clId="{39DD198D-8B58-F84E-9481-EA837C9E2083}" dt="2024-01-18T04:44:21.264" v="4134" actId="14100"/>
          <ac:spMkLst>
            <pc:docMk/>
            <pc:sldMk cId="4185942054" sldId="1979"/>
            <ac:spMk id="8" creationId="{8A649D31-9DB1-DDC5-9CD9-CFE4CFE52420}"/>
          </ac:spMkLst>
        </pc:spChg>
        <pc:spChg chg="add mod">
          <ac:chgData name="Krishna, Tushar" userId="2f8b3b63-7f05-4567-a420-9d780c56f9c3" providerId="ADAL" clId="{39DD198D-8B58-F84E-9481-EA837C9E2083}" dt="2024-01-18T04:44:36.392" v="4140" actId="207"/>
          <ac:spMkLst>
            <pc:docMk/>
            <pc:sldMk cId="4185942054" sldId="1979"/>
            <ac:spMk id="9" creationId="{476C8A5E-ACE7-7CFF-8C7E-A815E322E44B}"/>
          </ac:spMkLst>
        </pc:spChg>
        <pc:spChg chg="mod">
          <ac:chgData name="Krishna, Tushar" userId="2f8b3b63-7f05-4567-a420-9d780c56f9c3" providerId="ADAL" clId="{39DD198D-8B58-F84E-9481-EA837C9E2083}" dt="2024-01-18T04:44:08.905" v="4130" actId="113"/>
          <ac:spMkLst>
            <pc:docMk/>
            <pc:sldMk cId="4185942054" sldId="1979"/>
            <ac:spMk id="11" creationId="{1CD0D4ED-A460-0C0D-1777-869240FD9C7B}"/>
          </ac:spMkLst>
        </pc:spChg>
        <pc:spChg chg="del mod">
          <ac:chgData name="Krishna, Tushar" userId="2f8b3b63-7f05-4567-a420-9d780c56f9c3" providerId="ADAL" clId="{39DD198D-8B58-F84E-9481-EA837C9E2083}" dt="2024-01-18T03:25:27.817" v="1690" actId="478"/>
          <ac:spMkLst>
            <pc:docMk/>
            <pc:sldMk cId="4185942054" sldId="1979"/>
            <ac:spMk id="12" creationId="{9FE48A3A-BE96-4EE0-2096-211F0C664D0F}"/>
          </ac:spMkLst>
        </pc:spChg>
      </pc:sldChg>
      <pc:sldChg chg="addSp delSp modSp new mod modClrScheme modAnim chgLayout">
        <pc:chgData name="Krishna, Tushar" userId="2f8b3b63-7f05-4567-a420-9d780c56f9c3" providerId="ADAL" clId="{39DD198D-8B58-F84E-9481-EA837C9E2083}" dt="2024-01-18T17:20:33.603" v="8495" actId="20577"/>
        <pc:sldMkLst>
          <pc:docMk/>
          <pc:sldMk cId="2943056369" sldId="1980"/>
        </pc:sldMkLst>
        <pc:spChg chg="del mod ord">
          <ac:chgData name="Krishna, Tushar" userId="2f8b3b63-7f05-4567-a420-9d780c56f9c3" providerId="ADAL" clId="{39DD198D-8B58-F84E-9481-EA837C9E2083}" dt="2024-01-18T02:31:17.664" v="57" actId="700"/>
          <ac:spMkLst>
            <pc:docMk/>
            <pc:sldMk cId="2943056369" sldId="1980"/>
            <ac:spMk id="2" creationId="{039A5F78-EBD8-674D-54C1-567FDB202D6A}"/>
          </ac:spMkLst>
        </pc:spChg>
        <pc:spChg chg="del mod ord">
          <ac:chgData name="Krishna, Tushar" userId="2f8b3b63-7f05-4567-a420-9d780c56f9c3" providerId="ADAL" clId="{39DD198D-8B58-F84E-9481-EA837C9E2083}" dt="2024-01-18T02:31:17.664" v="57" actId="700"/>
          <ac:spMkLst>
            <pc:docMk/>
            <pc:sldMk cId="2943056369" sldId="1980"/>
            <ac:spMk id="3" creationId="{0BB83429-D2DD-C777-DF3B-A6D1C988D489}"/>
          </ac:spMkLst>
        </pc:spChg>
        <pc:spChg chg="del">
          <ac:chgData name="Krishna, Tushar" userId="2f8b3b63-7f05-4567-a420-9d780c56f9c3" providerId="ADAL" clId="{39DD198D-8B58-F84E-9481-EA837C9E2083}" dt="2024-01-18T02:31:17.664" v="57" actId="700"/>
          <ac:spMkLst>
            <pc:docMk/>
            <pc:sldMk cId="2943056369" sldId="1980"/>
            <ac:spMk id="4" creationId="{85441500-B2CD-5BCE-CEAC-CD504BC6CBF7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2943056369" sldId="1980"/>
            <ac:spMk id="5" creationId="{FA9F3F9F-D94A-BBD3-C852-7958C0B3257A}"/>
          </ac:spMkLst>
        </pc:spChg>
        <pc:spChg chg="add mod ord">
          <ac:chgData name="Krishna, Tushar" userId="2f8b3b63-7f05-4567-a420-9d780c56f9c3" providerId="ADAL" clId="{39DD198D-8B58-F84E-9481-EA837C9E2083}" dt="2024-01-18T02:33:49.303" v="80" actId="20577"/>
          <ac:spMkLst>
            <pc:docMk/>
            <pc:sldMk cId="2943056369" sldId="1980"/>
            <ac:spMk id="6" creationId="{F2B74DA9-7DBB-3B59-1621-A5F1B5B24723}"/>
          </ac:spMkLst>
        </pc:spChg>
        <pc:spChg chg="add del mod ord">
          <ac:chgData name="Krishna, Tushar" userId="2f8b3b63-7f05-4567-a420-9d780c56f9c3" providerId="ADAL" clId="{39DD198D-8B58-F84E-9481-EA837C9E2083}" dt="2024-01-18T02:33:56.831" v="81" actId="478"/>
          <ac:spMkLst>
            <pc:docMk/>
            <pc:sldMk cId="2943056369" sldId="1980"/>
            <ac:spMk id="7" creationId="{A7C896CC-39B6-8FE1-6A5C-0BAF8AEC410B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8" creationId="{7103BFA3-4690-DF6F-ACE8-F3A0D69867B3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9" creationId="{1C813F97-EA92-B88C-3B49-CA3E16E43A1C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0" creationId="{0B433EC1-2AD7-0EEA-B0BE-494B969FD2F1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1" creationId="{6F42B08C-EDB5-B0F6-220A-4C97A8CDA9B6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2" creationId="{3DE9281F-5842-03EA-01B6-B05188E66302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3" creationId="{8B1AADFA-8FF2-BCF5-3E0F-FE24B9C189E6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4" creationId="{64F06DBD-648C-1332-4078-A310E69BCB42}"/>
          </ac:spMkLst>
        </pc:spChg>
        <pc:spChg chg="add mod">
          <ac:chgData name="Krishna, Tushar" userId="2f8b3b63-7f05-4567-a420-9d780c56f9c3" providerId="ADAL" clId="{39DD198D-8B58-F84E-9481-EA837C9E2083}" dt="2024-01-18T02:33:57.409" v="82"/>
          <ac:spMkLst>
            <pc:docMk/>
            <pc:sldMk cId="2943056369" sldId="1980"/>
            <ac:spMk id="15" creationId="{7E0445B3-9796-3A37-36CB-71BCB42482E5}"/>
          </ac:spMkLst>
        </pc:spChg>
        <pc:spChg chg="add mod">
          <ac:chgData name="Krishna, Tushar" userId="2f8b3b63-7f05-4567-a420-9d780c56f9c3" providerId="ADAL" clId="{39DD198D-8B58-F84E-9481-EA837C9E2083}" dt="2024-01-18T03:22:38.911" v="1503" actId="14100"/>
          <ac:spMkLst>
            <pc:docMk/>
            <pc:sldMk cId="2943056369" sldId="1980"/>
            <ac:spMk id="16" creationId="{242624BD-CAE3-519B-411F-E567C96864B2}"/>
          </ac:spMkLst>
        </pc:spChg>
        <pc:spChg chg="add mod">
          <ac:chgData name="Krishna, Tushar" userId="2f8b3b63-7f05-4567-a420-9d780c56f9c3" providerId="ADAL" clId="{39DD198D-8B58-F84E-9481-EA837C9E2083}" dt="2024-01-18T03:22:41.197" v="1504" actId="14100"/>
          <ac:spMkLst>
            <pc:docMk/>
            <pc:sldMk cId="2943056369" sldId="1980"/>
            <ac:spMk id="17" creationId="{E3671B8B-EAFD-2951-19C3-2673DDC327F8}"/>
          </ac:spMkLst>
        </pc:spChg>
        <pc:spChg chg="add mod">
          <ac:chgData name="Krishna, Tushar" userId="2f8b3b63-7f05-4567-a420-9d780c56f9c3" providerId="ADAL" clId="{39DD198D-8B58-F84E-9481-EA837C9E2083}" dt="2024-01-18T02:34:01.813" v="85" actId="1076"/>
          <ac:spMkLst>
            <pc:docMk/>
            <pc:sldMk cId="2943056369" sldId="1980"/>
            <ac:spMk id="18" creationId="{744FD004-663A-F945-D36A-58AF29F1E844}"/>
          </ac:spMkLst>
        </pc:spChg>
        <pc:spChg chg="add mod">
          <ac:chgData name="Krishna, Tushar" userId="2f8b3b63-7f05-4567-a420-9d780c56f9c3" providerId="ADAL" clId="{39DD198D-8B58-F84E-9481-EA837C9E2083}" dt="2024-01-18T02:34:01.813" v="85" actId="1076"/>
          <ac:spMkLst>
            <pc:docMk/>
            <pc:sldMk cId="2943056369" sldId="1980"/>
            <ac:spMk id="19" creationId="{AB9DBFD5-D050-E822-2506-E82C5F6FA711}"/>
          </ac:spMkLst>
        </pc:spChg>
        <pc:spChg chg="add mod">
          <ac:chgData name="Krishna, Tushar" userId="2f8b3b63-7f05-4567-a420-9d780c56f9c3" providerId="ADAL" clId="{39DD198D-8B58-F84E-9481-EA837C9E2083}" dt="2024-01-18T02:34:01.813" v="85" actId="1076"/>
          <ac:spMkLst>
            <pc:docMk/>
            <pc:sldMk cId="2943056369" sldId="1980"/>
            <ac:spMk id="20" creationId="{D4E44291-CEF2-4305-9336-6B126286C021}"/>
          </ac:spMkLst>
        </pc:spChg>
        <pc:spChg chg="add mod">
          <ac:chgData name="Krishna, Tushar" userId="2f8b3b63-7f05-4567-a420-9d780c56f9c3" providerId="ADAL" clId="{39DD198D-8B58-F84E-9481-EA837C9E2083}" dt="2024-01-18T02:34:01.813" v="85" actId="1076"/>
          <ac:spMkLst>
            <pc:docMk/>
            <pc:sldMk cId="2943056369" sldId="1980"/>
            <ac:spMk id="21" creationId="{7AEC466E-286D-D1C3-35EB-D7ABF3A50B01}"/>
          </ac:spMkLst>
        </pc:spChg>
        <pc:spChg chg="add mod">
          <ac:chgData name="Krishna, Tushar" userId="2f8b3b63-7f05-4567-a420-9d780c56f9c3" providerId="ADAL" clId="{39DD198D-8B58-F84E-9481-EA837C9E2083}" dt="2024-01-18T02:34:01.813" v="85" actId="1076"/>
          <ac:spMkLst>
            <pc:docMk/>
            <pc:sldMk cId="2943056369" sldId="1980"/>
            <ac:spMk id="22" creationId="{D38D76B3-4F5E-55FB-2C24-C6F736DD2220}"/>
          </ac:spMkLst>
        </pc:spChg>
        <pc:spChg chg="add mod">
          <ac:chgData name="Krishna, Tushar" userId="2f8b3b63-7f05-4567-a420-9d780c56f9c3" providerId="ADAL" clId="{39DD198D-8B58-F84E-9481-EA837C9E2083}" dt="2024-01-18T03:24:33.522" v="1675" actId="1076"/>
          <ac:spMkLst>
            <pc:docMk/>
            <pc:sldMk cId="2943056369" sldId="1980"/>
            <ac:spMk id="23" creationId="{CC8342C2-F35A-43C9-7E22-405A2B6CEA4B}"/>
          </ac:spMkLst>
        </pc:spChg>
        <pc:spChg chg="add mod">
          <ac:chgData name="Krishna, Tushar" userId="2f8b3b63-7f05-4567-a420-9d780c56f9c3" providerId="ADAL" clId="{39DD198D-8B58-F84E-9481-EA837C9E2083}" dt="2024-01-18T03:22:49.867" v="1514" actId="208"/>
          <ac:spMkLst>
            <pc:docMk/>
            <pc:sldMk cId="2943056369" sldId="1980"/>
            <ac:spMk id="24" creationId="{F3073770-3C3C-E078-C38A-BA121E41398D}"/>
          </ac:spMkLst>
        </pc:spChg>
        <pc:spChg chg="add mod">
          <ac:chgData name="Krishna, Tushar" userId="2f8b3b63-7f05-4567-a420-9d780c56f9c3" providerId="ADAL" clId="{39DD198D-8B58-F84E-9481-EA837C9E2083}" dt="2024-01-18T03:23:11.039" v="1551" actId="1035"/>
          <ac:spMkLst>
            <pc:docMk/>
            <pc:sldMk cId="2943056369" sldId="1980"/>
            <ac:spMk id="25" creationId="{36B47A3A-288B-AA6B-EE4E-9C1A98939C2C}"/>
          </ac:spMkLst>
        </pc:spChg>
        <pc:spChg chg="add mod">
          <ac:chgData name="Krishna, Tushar" userId="2f8b3b63-7f05-4567-a420-9d780c56f9c3" providerId="ADAL" clId="{39DD198D-8B58-F84E-9481-EA837C9E2083}" dt="2024-01-18T17:20:33.603" v="8495" actId="20577"/>
          <ac:spMkLst>
            <pc:docMk/>
            <pc:sldMk cId="2943056369" sldId="1980"/>
            <ac:spMk id="26" creationId="{C74C75B3-07BD-2683-EA10-2C8466BFCC64}"/>
          </ac:spMkLst>
        </pc:spChg>
      </pc:sldChg>
      <pc:sldChg chg="addSp delSp modSp new add del mod modClrScheme modAnim chgLayout">
        <pc:chgData name="Krishna, Tushar" userId="2f8b3b63-7f05-4567-a420-9d780c56f9c3" providerId="ADAL" clId="{39DD198D-8B58-F84E-9481-EA837C9E2083}" dt="2024-01-18T02:53:31.353" v="527" actId="2696"/>
        <pc:sldMkLst>
          <pc:docMk/>
          <pc:sldMk cId="3714969009" sldId="1981"/>
        </pc:sldMkLst>
        <pc:spChg chg="del mod ord">
          <ac:chgData name="Krishna, Tushar" userId="2f8b3b63-7f05-4567-a420-9d780c56f9c3" providerId="ADAL" clId="{39DD198D-8B58-F84E-9481-EA837C9E2083}" dt="2024-01-18T02:37:33.044" v="96" actId="700"/>
          <ac:spMkLst>
            <pc:docMk/>
            <pc:sldMk cId="3714969009" sldId="1981"/>
            <ac:spMk id="2" creationId="{AC3DE6F8-0181-407C-1CA4-A88881731F28}"/>
          </ac:spMkLst>
        </pc:spChg>
        <pc:spChg chg="del mod ord">
          <ac:chgData name="Krishna, Tushar" userId="2f8b3b63-7f05-4567-a420-9d780c56f9c3" providerId="ADAL" clId="{39DD198D-8B58-F84E-9481-EA837C9E2083}" dt="2024-01-18T02:37:33.044" v="96" actId="700"/>
          <ac:spMkLst>
            <pc:docMk/>
            <pc:sldMk cId="3714969009" sldId="1981"/>
            <ac:spMk id="3" creationId="{009F9C78-C3F4-576C-ADE6-51B776414427}"/>
          </ac:spMkLst>
        </pc:spChg>
        <pc:spChg chg="del">
          <ac:chgData name="Krishna, Tushar" userId="2f8b3b63-7f05-4567-a420-9d780c56f9c3" providerId="ADAL" clId="{39DD198D-8B58-F84E-9481-EA837C9E2083}" dt="2024-01-18T02:37:33.044" v="96" actId="700"/>
          <ac:spMkLst>
            <pc:docMk/>
            <pc:sldMk cId="3714969009" sldId="1981"/>
            <ac:spMk id="4" creationId="{677F5286-EECD-2408-2AA0-D1BB6F28BAE0}"/>
          </ac:spMkLst>
        </pc:spChg>
        <pc:spChg chg="mod ord">
          <ac:chgData name="Krishna, Tushar" userId="2f8b3b63-7f05-4567-a420-9d780c56f9c3" providerId="ADAL" clId="{39DD198D-8B58-F84E-9481-EA837C9E2083}" dt="2024-01-18T02:37:33.044" v="96" actId="700"/>
          <ac:spMkLst>
            <pc:docMk/>
            <pc:sldMk cId="3714969009" sldId="1981"/>
            <ac:spMk id="5" creationId="{A056B69D-DCB6-2D32-0A53-0855C21FDD83}"/>
          </ac:spMkLst>
        </pc:spChg>
        <pc:spChg chg="add mod ord">
          <ac:chgData name="Krishna, Tushar" userId="2f8b3b63-7f05-4567-a420-9d780c56f9c3" providerId="ADAL" clId="{39DD198D-8B58-F84E-9481-EA837C9E2083}" dt="2024-01-18T02:38:42.940" v="174" actId="20577"/>
          <ac:spMkLst>
            <pc:docMk/>
            <pc:sldMk cId="3714969009" sldId="1981"/>
            <ac:spMk id="6" creationId="{2C129CDF-F577-D3A7-E85D-EAB423521F1D}"/>
          </ac:spMkLst>
        </pc:spChg>
        <pc:spChg chg="add del mod ord">
          <ac:chgData name="Krishna, Tushar" userId="2f8b3b63-7f05-4567-a420-9d780c56f9c3" providerId="ADAL" clId="{39DD198D-8B58-F84E-9481-EA837C9E2083}" dt="2024-01-18T02:39:06.010" v="175" actId="478"/>
          <ac:spMkLst>
            <pc:docMk/>
            <pc:sldMk cId="3714969009" sldId="1981"/>
            <ac:spMk id="7" creationId="{751D4E63-7C97-1A4F-6993-34A835EA614C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9" creationId="{04EAE6B9-D2E2-FDD1-8ADB-1FE9E0BC987F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0" creationId="{438314D4-6F10-B7A7-3076-47DC469835F0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2" creationId="{784FE3D1-9EBA-D37B-545D-92A18D4582B1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3" creationId="{3010E8A7-1BDA-BA88-A927-B2403A3BA122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5" creationId="{F22D247D-7F6C-14BF-BEBF-42A8873D75DF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6" creationId="{EF509ED7-64E7-C29A-6617-094B695A077D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8" creationId="{E4B1371B-C50F-4838-D9FC-9759D0B90D8A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19" creationId="{17A25B39-6F9A-ED7B-7350-9CAFA10581C0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21" creationId="{B6F11DD6-025C-AF40-5ADE-811B9B5FDE9A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22" creationId="{3781057C-315A-6CD2-E30D-ED4DE4B56C44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24" creationId="{BA395E75-F733-DA95-7787-03A20D369308}"/>
          </ac:spMkLst>
        </pc:spChg>
        <pc:spChg chg="mod">
          <ac:chgData name="Krishna, Tushar" userId="2f8b3b63-7f05-4567-a420-9d780c56f9c3" providerId="ADAL" clId="{39DD198D-8B58-F84E-9481-EA837C9E2083}" dt="2024-01-18T02:39:06.329" v="176"/>
          <ac:spMkLst>
            <pc:docMk/>
            <pc:sldMk cId="3714969009" sldId="1981"/>
            <ac:spMk id="25" creationId="{0CECE2CE-5F5D-7AF3-6AEA-1C0F661FCAF7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27" creationId="{0B10F33B-4185-8EDB-8D7B-EE4AABC9CA85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28" creationId="{C88557A2-5361-39D3-8D00-C8618E778907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0" creationId="{00374A70-8CC8-632F-B954-07A73A0B7B3F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1" creationId="{CF4EA53B-5387-13FA-2FE1-7A68679F095E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3" creationId="{F5BD9CE2-46C1-EB25-48C7-E09D17FD1385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4" creationId="{7F0BA34B-F100-42AD-893C-A464BF4FEEBA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6" creationId="{9A7811C8-F265-ECDF-3342-583E9CD1B6C1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7" creationId="{71E27C37-4543-34C4-B8AB-5EA72F05D84A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39" creationId="{9CBA7463-BA46-C531-3986-3BA8B2A23237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40" creationId="{C1230470-E209-E2FB-A2C2-6A5B1914BEA8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42" creationId="{2CA3C85D-46D6-4A6E-5435-3EE61E762DD4}"/>
          </ac:spMkLst>
        </pc:spChg>
        <pc:spChg chg="mod">
          <ac:chgData name="Krishna, Tushar" userId="2f8b3b63-7f05-4567-a420-9d780c56f9c3" providerId="ADAL" clId="{39DD198D-8B58-F84E-9481-EA837C9E2083}" dt="2024-01-18T02:39:09.546" v="178"/>
          <ac:spMkLst>
            <pc:docMk/>
            <pc:sldMk cId="3714969009" sldId="1981"/>
            <ac:spMk id="43" creationId="{2BAF5A8E-DC5E-07D7-43D2-63A4B979A472}"/>
          </ac:spMkLst>
        </pc:s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8" creationId="{2ED67DD6-106E-6522-80C3-FEBAD3843EAD}"/>
          </ac:grpSpMkLst>
        </pc:gr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11" creationId="{AC5F32F5-7D12-F869-F949-3E4FD6511D99}"/>
          </ac:grpSpMkLst>
        </pc:gr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14" creationId="{471AC4A8-EFA6-6050-56D8-36E4BDE1E146}"/>
          </ac:grpSpMkLst>
        </pc:gr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17" creationId="{765F92A1-70D8-842A-2912-A20C62919CA3}"/>
          </ac:grpSpMkLst>
        </pc:gr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20" creationId="{2A8843A7-5AD0-DCDA-D135-CE681BCF8E29}"/>
          </ac:grpSpMkLst>
        </pc:grpChg>
        <pc:grpChg chg="add mod">
          <ac:chgData name="Krishna, Tushar" userId="2f8b3b63-7f05-4567-a420-9d780c56f9c3" providerId="ADAL" clId="{39DD198D-8B58-F84E-9481-EA837C9E2083}" dt="2024-01-18T02:39:06.329" v="176"/>
          <ac:grpSpMkLst>
            <pc:docMk/>
            <pc:sldMk cId="3714969009" sldId="1981"/>
            <ac:grpSpMk id="23" creationId="{5DB8B966-945C-F7B9-6118-2753106F6EA9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26" creationId="{018E2DAC-D457-9B0B-C06F-F084249F67D8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29" creationId="{07AECFA6-57F2-D76B-BB9B-7D22545DBD5D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32" creationId="{6AC36E7E-EFA8-A850-E14B-DEEAE0770A42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35" creationId="{069A3F2D-1FD2-D27E-958B-A5708266BE53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38" creationId="{1B9353D2-60AC-B761-7DBF-24662A9882BA}"/>
          </ac:grpSpMkLst>
        </pc:grpChg>
        <pc:grpChg chg="add mod">
          <ac:chgData name="Krishna, Tushar" userId="2f8b3b63-7f05-4567-a420-9d780c56f9c3" providerId="ADAL" clId="{39DD198D-8B58-F84E-9481-EA837C9E2083}" dt="2024-01-18T02:39:16.418" v="179" actId="1076"/>
          <ac:grpSpMkLst>
            <pc:docMk/>
            <pc:sldMk cId="3714969009" sldId="1981"/>
            <ac:grpSpMk id="41" creationId="{68426076-ECC3-352F-A168-4FA250154D45}"/>
          </ac:grpSpMkLst>
        </pc:grpChg>
      </pc:sldChg>
      <pc:sldChg chg="addSp delSp modSp add del mod">
        <pc:chgData name="Krishna, Tushar" userId="2f8b3b63-7f05-4567-a420-9d780c56f9c3" providerId="ADAL" clId="{39DD198D-8B58-F84E-9481-EA837C9E2083}" dt="2024-01-18T03:17:36.179" v="1384" actId="2696"/>
        <pc:sldMkLst>
          <pc:docMk/>
          <pc:sldMk cId="3767059987" sldId="1981"/>
        </pc:sldMkLst>
        <pc:spChg chg="add del mod">
          <ac:chgData name="Krishna, Tushar" userId="2f8b3b63-7f05-4567-a420-9d780c56f9c3" providerId="ADAL" clId="{39DD198D-8B58-F84E-9481-EA837C9E2083}" dt="2024-01-18T02:58:42.547" v="722" actId="478"/>
          <ac:spMkLst>
            <pc:docMk/>
            <pc:sldMk cId="3767059987" sldId="1981"/>
            <ac:spMk id="2" creationId="{A2378717-6DF4-3D9A-A29D-59F575F0370A}"/>
          </ac:spMkLst>
        </pc:spChg>
        <pc:spChg chg="mod">
          <ac:chgData name="Krishna, Tushar" userId="2f8b3b63-7f05-4567-a420-9d780c56f9c3" providerId="ADAL" clId="{39DD198D-8B58-F84E-9481-EA837C9E2083}" dt="2024-01-18T02:54:06.759" v="565" actId="20577"/>
          <ac:spMkLst>
            <pc:docMk/>
            <pc:sldMk cId="3767059987" sldId="1981"/>
            <ac:spMk id="6" creationId="{2C129CDF-F577-D3A7-E85D-EAB423521F1D}"/>
          </ac:spMkLst>
        </pc:s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26" creationId="{018E2DAC-D457-9B0B-C06F-F084249F67D8}"/>
          </ac:grpSpMkLst>
        </pc:gr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29" creationId="{07AECFA6-57F2-D76B-BB9B-7D22545DBD5D}"/>
          </ac:grpSpMkLst>
        </pc:gr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32" creationId="{6AC36E7E-EFA8-A850-E14B-DEEAE0770A42}"/>
          </ac:grpSpMkLst>
        </pc:gr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35" creationId="{069A3F2D-1FD2-D27E-958B-A5708266BE53}"/>
          </ac:grpSpMkLst>
        </pc:gr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38" creationId="{1B9353D2-60AC-B761-7DBF-24662A9882BA}"/>
          </ac:grpSpMkLst>
        </pc:grpChg>
        <pc:grpChg chg="mod">
          <ac:chgData name="Krishna, Tushar" userId="2f8b3b63-7f05-4567-a420-9d780c56f9c3" providerId="ADAL" clId="{39DD198D-8B58-F84E-9481-EA837C9E2083}" dt="2024-01-18T03:07:08.017" v="1042" actId="1076"/>
          <ac:grpSpMkLst>
            <pc:docMk/>
            <pc:sldMk cId="3767059987" sldId="1981"/>
            <ac:grpSpMk id="41" creationId="{68426076-ECC3-352F-A168-4FA250154D45}"/>
          </ac:grpSpMkLst>
        </pc:grpChg>
      </pc:sldChg>
      <pc:sldChg chg="addSp delSp modSp new mod modClrScheme modAnim chgLayout">
        <pc:chgData name="Krishna, Tushar" userId="2f8b3b63-7f05-4567-a420-9d780c56f9c3" providerId="ADAL" clId="{39DD198D-8B58-F84E-9481-EA837C9E2083}" dt="2024-01-18T16:59:12.758" v="7442"/>
        <pc:sldMkLst>
          <pc:docMk/>
          <pc:sldMk cId="4279006337" sldId="1982"/>
        </pc:sldMkLst>
        <pc:spChg chg="del mod ord">
          <ac:chgData name="Krishna, Tushar" userId="2f8b3b63-7f05-4567-a420-9d780c56f9c3" providerId="ADAL" clId="{39DD198D-8B58-F84E-9481-EA837C9E2083}" dt="2024-01-18T02:47:02.503" v="243" actId="700"/>
          <ac:spMkLst>
            <pc:docMk/>
            <pc:sldMk cId="4279006337" sldId="1982"/>
            <ac:spMk id="2" creationId="{C59DE03F-5360-C842-071E-868738ED7251}"/>
          </ac:spMkLst>
        </pc:spChg>
        <pc:spChg chg="del mod ord">
          <ac:chgData name="Krishna, Tushar" userId="2f8b3b63-7f05-4567-a420-9d780c56f9c3" providerId="ADAL" clId="{39DD198D-8B58-F84E-9481-EA837C9E2083}" dt="2024-01-18T02:47:02.503" v="243" actId="700"/>
          <ac:spMkLst>
            <pc:docMk/>
            <pc:sldMk cId="4279006337" sldId="1982"/>
            <ac:spMk id="3" creationId="{0E4AF94D-55A8-D15F-1F94-2245482302BC}"/>
          </ac:spMkLst>
        </pc:spChg>
        <pc:spChg chg="del">
          <ac:chgData name="Krishna, Tushar" userId="2f8b3b63-7f05-4567-a420-9d780c56f9c3" providerId="ADAL" clId="{39DD198D-8B58-F84E-9481-EA837C9E2083}" dt="2024-01-18T02:47:02.503" v="243" actId="700"/>
          <ac:spMkLst>
            <pc:docMk/>
            <pc:sldMk cId="4279006337" sldId="1982"/>
            <ac:spMk id="4" creationId="{B560A494-FF58-2DE6-423C-9842785FC68E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4279006337" sldId="1982"/>
            <ac:spMk id="5" creationId="{44B3E4BC-BF14-4052-DD7F-671405CFEB2B}"/>
          </ac:spMkLst>
        </pc:spChg>
        <pc:spChg chg="add mod ord">
          <ac:chgData name="Krishna, Tushar" userId="2f8b3b63-7f05-4567-a420-9d780c56f9c3" providerId="ADAL" clId="{39DD198D-8B58-F84E-9481-EA837C9E2083}" dt="2024-01-18T02:53:34.088" v="536" actId="20577"/>
          <ac:spMkLst>
            <pc:docMk/>
            <pc:sldMk cId="4279006337" sldId="1982"/>
            <ac:spMk id="6" creationId="{0D697F8E-8193-49AC-6765-7DC270D168A6}"/>
          </ac:spMkLst>
        </pc:spChg>
        <pc:spChg chg="add del mod ord">
          <ac:chgData name="Krishna, Tushar" userId="2f8b3b63-7f05-4567-a420-9d780c56f9c3" providerId="ADAL" clId="{39DD198D-8B58-F84E-9481-EA837C9E2083}" dt="2024-01-18T02:47:03.831" v="244" actId="478"/>
          <ac:spMkLst>
            <pc:docMk/>
            <pc:sldMk cId="4279006337" sldId="1982"/>
            <ac:spMk id="7" creationId="{AE7A8D18-6132-FBC1-38B5-CFBBEA5DDC37}"/>
          </ac:spMkLst>
        </pc:spChg>
        <pc:spChg chg="add mod">
          <ac:chgData name="Krishna, Tushar" userId="2f8b3b63-7f05-4567-a420-9d780c56f9c3" providerId="ADAL" clId="{39DD198D-8B58-F84E-9481-EA837C9E2083}" dt="2024-01-18T02:55:52.924" v="627" actId="1076"/>
          <ac:spMkLst>
            <pc:docMk/>
            <pc:sldMk cId="4279006337" sldId="1982"/>
            <ac:spMk id="8" creationId="{271A0848-13AA-3FB7-ADF5-ECB8543F72D2}"/>
          </ac:spMkLst>
        </pc:spChg>
        <pc:spChg chg="add mod">
          <ac:chgData name="Krishna, Tushar" userId="2f8b3b63-7f05-4567-a420-9d780c56f9c3" providerId="ADAL" clId="{39DD198D-8B58-F84E-9481-EA837C9E2083}" dt="2024-01-18T03:01:08.545" v="803" actId="208"/>
          <ac:spMkLst>
            <pc:docMk/>
            <pc:sldMk cId="4279006337" sldId="1982"/>
            <ac:spMk id="9" creationId="{7F374409-9928-DF2F-AE35-539272C4D439}"/>
          </ac:spMkLst>
        </pc:spChg>
        <pc:spChg chg="add del mod">
          <ac:chgData name="Krishna, Tushar" userId="2f8b3b63-7f05-4567-a420-9d780c56f9c3" providerId="ADAL" clId="{39DD198D-8B58-F84E-9481-EA837C9E2083}" dt="2024-01-18T02:51:25.099" v="390"/>
          <ac:spMkLst>
            <pc:docMk/>
            <pc:sldMk cId="4279006337" sldId="1982"/>
            <ac:spMk id="10" creationId="{AE242B51-722E-8B19-3E34-1065BA878C75}"/>
          </ac:spMkLst>
        </pc:spChg>
        <pc:spChg chg="add mod">
          <ac:chgData name="Krishna, Tushar" userId="2f8b3b63-7f05-4567-a420-9d780c56f9c3" providerId="ADAL" clId="{39DD198D-8B58-F84E-9481-EA837C9E2083}" dt="2024-01-18T03:01:26.669" v="807" actId="207"/>
          <ac:spMkLst>
            <pc:docMk/>
            <pc:sldMk cId="4279006337" sldId="1982"/>
            <ac:spMk id="11" creationId="{E2021394-620B-39EE-11EA-57F357B056D2}"/>
          </ac:spMkLst>
        </pc:spChg>
        <pc:spChg chg="add mod">
          <ac:chgData name="Krishna, Tushar" userId="2f8b3b63-7f05-4567-a420-9d780c56f9c3" providerId="ADAL" clId="{39DD198D-8B58-F84E-9481-EA837C9E2083}" dt="2024-01-18T03:01:15.160" v="804" actId="207"/>
          <ac:spMkLst>
            <pc:docMk/>
            <pc:sldMk cId="4279006337" sldId="1982"/>
            <ac:spMk id="12" creationId="{53E0B34F-238B-F96F-0C6A-2EE81E7511B2}"/>
          </ac:spMkLst>
        </pc:spChg>
        <pc:spChg chg="add mod">
          <ac:chgData name="Krishna, Tushar" userId="2f8b3b63-7f05-4567-a420-9d780c56f9c3" providerId="ADAL" clId="{39DD198D-8B58-F84E-9481-EA837C9E2083}" dt="2024-01-18T03:01:19.502" v="805" actId="207"/>
          <ac:spMkLst>
            <pc:docMk/>
            <pc:sldMk cId="4279006337" sldId="1982"/>
            <ac:spMk id="23" creationId="{3D84474D-716C-8021-1AC1-C579C89A8D81}"/>
          </ac:spMkLst>
        </pc:spChg>
        <pc:cxnChg chg="add mod">
          <ac:chgData name="Krishna, Tushar" userId="2f8b3b63-7f05-4567-a420-9d780c56f9c3" providerId="ADAL" clId="{39DD198D-8B58-F84E-9481-EA837C9E2083}" dt="2024-01-18T02:57:19.392" v="659" actId="208"/>
          <ac:cxnSpMkLst>
            <pc:docMk/>
            <pc:sldMk cId="4279006337" sldId="1982"/>
            <ac:cxnSpMk id="14" creationId="{F3FCDF7E-1A38-C2B6-8F5A-08171076E80E}"/>
          </ac:cxnSpMkLst>
        </pc:cxnChg>
        <pc:cxnChg chg="add mod">
          <ac:chgData name="Krishna, Tushar" userId="2f8b3b63-7f05-4567-a420-9d780c56f9c3" providerId="ADAL" clId="{39DD198D-8B58-F84E-9481-EA837C9E2083}" dt="2024-01-18T02:57:19.392" v="659" actId="208"/>
          <ac:cxnSpMkLst>
            <pc:docMk/>
            <pc:sldMk cId="4279006337" sldId="1982"/>
            <ac:cxnSpMk id="15" creationId="{3E35461D-3E6C-0355-0CF1-9D094A2DD800}"/>
          </ac:cxnSpMkLst>
        </pc:cxnChg>
        <pc:cxnChg chg="add mod">
          <ac:chgData name="Krishna, Tushar" userId="2f8b3b63-7f05-4567-a420-9d780c56f9c3" providerId="ADAL" clId="{39DD198D-8B58-F84E-9481-EA837C9E2083}" dt="2024-01-18T02:57:19.392" v="659" actId="208"/>
          <ac:cxnSpMkLst>
            <pc:docMk/>
            <pc:sldMk cId="4279006337" sldId="1982"/>
            <ac:cxnSpMk id="17" creationId="{820D7539-D355-B325-44F0-A6159177FFC7}"/>
          </ac:cxnSpMkLst>
        </pc:cxnChg>
        <pc:cxnChg chg="add del mod">
          <ac:chgData name="Krishna, Tushar" userId="2f8b3b63-7f05-4567-a420-9d780c56f9c3" providerId="ADAL" clId="{39DD198D-8B58-F84E-9481-EA837C9E2083}" dt="2024-01-18T02:57:15.423" v="658" actId="478"/>
          <ac:cxnSpMkLst>
            <pc:docMk/>
            <pc:sldMk cId="4279006337" sldId="1982"/>
            <ac:cxnSpMk id="20" creationId="{B2BEB3D4-1355-C851-9638-3B5561880ACF}"/>
          </ac:cxnSpMkLst>
        </pc:cxnChg>
      </pc:sldChg>
      <pc:sldChg chg="addSp delSp modSp new mod modClrScheme chgLayout">
        <pc:chgData name="Krishna, Tushar" userId="2f8b3b63-7f05-4567-a420-9d780c56f9c3" providerId="ADAL" clId="{39DD198D-8B58-F84E-9481-EA837C9E2083}" dt="2024-01-18T03:51:17.241" v="2876"/>
        <pc:sldMkLst>
          <pc:docMk/>
          <pc:sldMk cId="3808872594" sldId="1983"/>
        </pc:sldMkLst>
        <pc:spChg chg="mod ord">
          <ac:chgData name="Krishna, Tushar" userId="2f8b3b63-7f05-4567-a420-9d780c56f9c3" providerId="ADAL" clId="{39DD198D-8B58-F84E-9481-EA837C9E2083}" dt="2024-01-18T02:46:35.232" v="234" actId="20577"/>
          <ac:spMkLst>
            <pc:docMk/>
            <pc:sldMk cId="3808872594" sldId="1983"/>
            <ac:spMk id="2" creationId="{E5CC0539-DF9C-C923-F5B1-3207C32BF4DA}"/>
          </ac:spMkLst>
        </pc:spChg>
        <pc:spChg chg="del mod ord">
          <ac:chgData name="Krishna, Tushar" userId="2f8b3b63-7f05-4567-a420-9d780c56f9c3" providerId="ADAL" clId="{39DD198D-8B58-F84E-9481-EA837C9E2083}" dt="2024-01-18T02:40:08.759" v="195" actId="700"/>
          <ac:spMkLst>
            <pc:docMk/>
            <pc:sldMk cId="3808872594" sldId="1983"/>
            <ac:spMk id="3" creationId="{AFCAFB79-A3BB-8C2A-C12F-23B8059006F5}"/>
          </ac:spMkLst>
        </pc:spChg>
        <pc:spChg chg="del">
          <ac:chgData name="Krishna, Tushar" userId="2f8b3b63-7f05-4567-a420-9d780c56f9c3" providerId="ADAL" clId="{39DD198D-8B58-F84E-9481-EA837C9E2083}" dt="2024-01-18T02:40:08.759" v="195" actId="700"/>
          <ac:spMkLst>
            <pc:docMk/>
            <pc:sldMk cId="3808872594" sldId="1983"/>
            <ac:spMk id="4" creationId="{B959E79C-D0B8-F313-D7AA-8503697E1F2A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3808872594" sldId="1983"/>
            <ac:spMk id="5" creationId="{1B5F144C-27BC-1F51-0999-4A3DD18A41F3}"/>
          </ac:spMkLst>
        </pc:spChg>
        <pc:spChg chg="add del mod ord">
          <ac:chgData name="Krishna, Tushar" userId="2f8b3b63-7f05-4567-a420-9d780c56f9c3" providerId="ADAL" clId="{39DD198D-8B58-F84E-9481-EA837C9E2083}" dt="2024-01-18T02:40:11.116" v="196" actId="478"/>
          <ac:spMkLst>
            <pc:docMk/>
            <pc:sldMk cId="3808872594" sldId="1983"/>
            <ac:spMk id="6" creationId="{ED737CCD-ECBB-39FA-D9E3-D17FE6D29DB6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7" creationId="{29AA6DF9-425C-8E7A-86E8-B4253B525841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8" creationId="{84D8C66E-FFDA-1DC0-96A9-1934B649C72F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11" creationId="{53AD1EC9-3CE9-7848-328E-BBD693AFC4FB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13" creationId="{B4D20C50-E6E0-0002-A957-B9D9D4019D7B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15" creationId="{9A6FD16A-1A63-BA93-E8B9-2785984280E6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16" creationId="{C7FFE61D-5450-9045-6491-582B0D44D763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17" creationId="{351F5B2A-CF2A-46AE-28FE-DC905EA18383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20" creationId="{FBC244E9-EE6A-9D9E-C27C-D622C53BC45E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21" creationId="{2B6D3A65-C483-350E-638A-52F41543D200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24" creationId="{70B4BF12-BE3E-7379-383C-8EFA69644106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25" creationId="{0B756485-5121-ABB1-3A64-997F793A9735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26" creationId="{7D62F9A8-962F-0509-9E85-0B61B31676F3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27" creationId="{AE7B889A-4B18-2FD1-5293-2896DDCFAB08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28" creationId="{0663EBDA-6C2C-4DC7-C5BD-F3BA6BB46CC2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31" creationId="{EA64FAAF-6CF5-A2DA-9F1C-739D67533927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32" creationId="{E57DE525-609B-C90D-727E-133AB04E787D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33" creationId="{AE13C37B-20B9-CC3F-C62A-5C5356C09554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36" creationId="{EFD11B6A-714E-D158-F930-7F59529CC6C6}"/>
          </ac:spMkLst>
        </pc:spChg>
        <pc:spChg chg="mod">
          <ac:chgData name="Krishna, Tushar" userId="2f8b3b63-7f05-4567-a420-9d780c56f9c3" providerId="ADAL" clId="{39DD198D-8B58-F84E-9481-EA837C9E2083}" dt="2024-01-18T02:46:19.006" v="210"/>
          <ac:spMkLst>
            <pc:docMk/>
            <pc:sldMk cId="3808872594" sldId="1983"/>
            <ac:spMk id="38" creationId="{117E2AFB-F774-E16F-32D5-D838C3E3C4EB}"/>
          </ac:spMkLst>
        </pc:spChg>
        <pc:spChg chg="add mod">
          <ac:chgData name="Krishna, Tushar" userId="2f8b3b63-7f05-4567-a420-9d780c56f9c3" providerId="ADAL" clId="{39DD198D-8B58-F84E-9481-EA837C9E2083}" dt="2024-01-18T02:46:25.962" v="212" actId="1076"/>
          <ac:spMkLst>
            <pc:docMk/>
            <pc:sldMk cId="3808872594" sldId="1983"/>
            <ac:spMk id="39" creationId="{8D81D9B7-118F-6CF8-1FA9-17F41DB16F17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0" creationId="{AFC3560D-B297-842A-22F3-EF9467DB4D49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1" creationId="{AD34A674-49DC-901A-8A7B-74D393623389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4" creationId="{B02C1989-0505-0EE4-E6A6-E297F96FC0E6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6" creationId="{480BF501-6CBF-2852-D6C4-BFE39A3A27AD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8" creationId="{CB5E73FE-CED7-49E2-1431-94CD31900D76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49" creationId="{17F5C333-CFE5-E84A-88E1-B94950370943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0" creationId="{D380ADCB-69E2-3AF1-405E-763C83F06F7A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3" creationId="{54662277-FD1E-A2E3-D15D-AD9E33AB72B3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4" creationId="{7C1C8DB6-940C-59D2-1F15-187E85AC5C1D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7" creationId="{E6688541-9294-50DC-DFA2-6C6AEB0B1154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8" creationId="{54720E55-4076-65FE-B9A7-31D65AA79E5E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59" creationId="{AEE52188-B086-5D21-8DF6-0F84461C5913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0" creationId="{F1BE4938-706F-4049-97CB-F52262020E84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1" creationId="{5C85A92E-CD56-18D1-0482-0789234E683E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4" creationId="{59DA3534-3079-AA88-A38C-26B93051DD62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5" creationId="{ADA29B91-B541-96FB-D95D-C2E809AE2C9F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6" creationId="{E9D64268-DF9B-C9D8-0934-A6DBF1A98246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69" creationId="{5009860A-8C1D-094F-5031-804AB6C03BB8}"/>
          </ac:spMkLst>
        </pc:spChg>
        <pc:spChg chg="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71" creationId="{CDCB3471-BE12-12E3-5994-11CAA92ED187}"/>
          </ac:spMkLst>
        </pc:spChg>
        <pc:spChg chg="add mod">
          <ac:chgData name="Krishna, Tushar" userId="2f8b3b63-7f05-4567-a420-9d780c56f9c3" providerId="ADAL" clId="{39DD198D-8B58-F84E-9481-EA837C9E2083}" dt="2024-01-18T02:46:26.740" v="213"/>
          <ac:spMkLst>
            <pc:docMk/>
            <pc:sldMk cId="3808872594" sldId="1983"/>
            <ac:spMk id="72" creationId="{77076F23-F0C1-EA05-0ACC-29051EA89C38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73" creationId="{A7B680AE-EC23-2A35-63C0-1477AA5A43E8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74" creationId="{E904FB5A-FC8A-4580-8407-D49D10887799}"/>
          </ac:spMkLst>
        </pc:spChg>
        <pc:spChg chg="mod">
          <ac:chgData name="Krishna, Tushar" userId="2f8b3b63-7f05-4567-a420-9d780c56f9c3" providerId="ADAL" clId="{39DD198D-8B58-F84E-9481-EA837C9E2083}" dt="2024-01-18T02:46:46.475" v="241" actId="20577"/>
          <ac:spMkLst>
            <pc:docMk/>
            <pc:sldMk cId="3808872594" sldId="1983"/>
            <ac:spMk id="77" creationId="{F39D793A-7FD4-E90D-6182-EBDDF02A889B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79" creationId="{90100200-CFB0-1D9E-A01B-B2F4A8C07879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81" creationId="{E03BCAEA-5E2B-7055-F9B2-E43B404CF3D6}"/>
          </ac:spMkLst>
        </pc:spChg>
        <pc:spChg chg="add mod">
          <ac:chgData name="Krishna, Tushar" userId="2f8b3b63-7f05-4567-a420-9d780c56f9c3" providerId="ADAL" clId="{39DD198D-8B58-F84E-9481-EA837C9E2083}" dt="2024-01-18T02:46:38.303" v="236" actId="20577"/>
          <ac:spMkLst>
            <pc:docMk/>
            <pc:sldMk cId="3808872594" sldId="1983"/>
            <ac:spMk id="82" creationId="{0AA94162-2775-A779-36F1-CE8F18FC9D6B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83" creationId="{D94F80AC-5119-C33D-B4A5-FE6F9A055B95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86" creationId="{9202E973-150C-748A-AD21-EA70C960D58C}"/>
          </ac:spMkLst>
        </pc:spChg>
        <pc:spChg chg="mod">
          <ac:chgData name="Krishna, Tushar" userId="2f8b3b63-7f05-4567-a420-9d780c56f9c3" providerId="ADAL" clId="{39DD198D-8B58-F84E-9481-EA837C9E2083}" dt="2024-01-18T02:46:40.441" v="238" actId="20577"/>
          <ac:spMkLst>
            <pc:docMk/>
            <pc:sldMk cId="3808872594" sldId="1983"/>
            <ac:spMk id="87" creationId="{54BF395C-441D-7F17-3273-599CA7F3F132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90" creationId="{02198607-7F80-D990-1AEB-E62FCE296DDE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91" creationId="{37247A3A-EB21-E865-1CDD-BD6F87E4B7AE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92" creationId="{AEB7D98D-D8CC-8947-D425-3E184AB4E0F3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93" creationId="{B74BE543-BAD6-82D3-3204-D54A93D7F407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94" creationId="{9683285B-AA1B-C49E-0A42-52D67C09817B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97" creationId="{2CB5EFD0-5739-6F78-14C4-59C0DD87339E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98" creationId="{4578ADDF-1E98-B3E1-6890-510CDAAA5038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99" creationId="{898F0A93-C1CE-C954-209A-2EE0BD3B4663}"/>
          </ac:spMkLst>
        </pc:spChg>
        <pc:spChg chg="mod">
          <ac:chgData name="Krishna, Tushar" userId="2f8b3b63-7f05-4567-a420-9d780c56f9c3" providerId="ADAL" clId="{39DD198D-8B58-F84E-9481-EA837C9E2083}" dt="2024-01-18T02:46:49.451" v="242" actId="20577"/>
          <ac:spMkLst>
            <pc:docMk/>
            <pc:sldMk cId="3808872594" sldId="1983"/>
            <ac:spMk id="102" creationId="{5012C4C1-3EF7-0632-A071-F844D2F5C5B8}"/>
          </ac:spMkLst>
        </pc:spChg>
        <pc:spChg chg="mod">
          <ac:chgData name="Krishna, Tushar" userId="2f8b3b63-7f05-4567-a420-9d780c56f9c3" providerId="ADAL" clId="{39DD198D-8B58-F84E-9481-EA837C9E2083}" dt="2024-01-18T02:46:28.657" v="214"/>
          <ac:spMkLst>
            <pc:docMk/>
            <pc:sldMk cId="3808872594" sldId="1983"/>
            <ac:spMk id="104" creationId="{1EA5191C-1729-B299-9A4E-14980DB1C56F}"/>
          </ac:spMkLst>
        </pc:spChg>
        <pc:spChg chg="add mod">
          <ac:chgData name="Krishna, Tushar" userId="2f8b3b63-7f05-4567-a420-9d780c56f9c3" providerId="ADAL" clId="{39DD198D-8B58-F84E-9481-EA837C9E2083}" dt="2024-01-18T02:46:31.048" v="215" actId="1076"/>
          <ac:spMkLst>
            <pc:docMk/>
            <pc:sldMk cId="3808872594" sldId="1983"/>
            <ac:spMk id="105" creationId="{B04BE68E-AC92-6A8F-73C1-11EAEABDF322}"/>
          </ac:spMkLst>
        </pc:spChg>
        <pc:grpChg chg="add mod">
          <ac:chgData name="Krishna, Tushar" userId="2f8b3b63-7f05-4567-a420-9d780c56f9c3" providerId="ADAL" clId="{39DD198D-8B58-F84E-9481-EA837C9E2083}" dt="2024-01-18T02:46:25.962" v="212" actId="1076"/>
          <ac:grpSpMkLst>
            <pc:docMk/>
            <pc:sldMk cId="3808872594" sldId="1983"/>
            <ac:grpSpMk id="9" creationId="{067F3C81-0BFB-1614-D007-F24E15652D01}"/>
          </ac:grpSpMkLst>
        </pc:grpChg>
        <pc:grpChg chg="mod">
          <ac:chgData name="Krishna, Tushar" userId="2f8b3b63-7f05-4567-a420-9d780c56f9c3" providerId="ADAL" clId="{39DD198D-8B58-F84E-9481-EA837C9E2083}" dt="2024-01-18T02:46:19.006" v="210"/>
          <ac:grpSpMkLst>
            <pc:docMk/>
            <pc:sldMk cId="3808872594" sldId="1983"/>
            <ac:grpSpMk id="10" creationId="{DACEA08B-8DED-21AF-8B47-A950762AE6A9}"/>
          </ac:grpSpMkLst>
        </pc:grpChg>
        <pc:grpChg chg="add mod">
          <ac:chgData name="Krishna, Tushar" userId="2f8b3b63-7f05-4567-a420-9d780c56f9c3" providerId="ADAL" clId="{39DD198D-8B58-F84E-9481-EA837C9E2083}" dt="2024-01-18T02:46:25.962" v="212" actId="1076"/>
          <ac:grpSpMkLst>
            <pc:docMk/>
            <pc:sldMk cId="3808872594" sldId="1983"/>
            <ac:grpSpMk id="18" creationId="{1EDEA722-71F2-62A2-DB73-01E71C8826EB}"/>
          </ac:grpSpMkLst>
        </pc:grpChg>
        <pc:grpChg chg="add mod">
          <ac:chgData name="Krishna, Tushar" userId="2f8b3b63-7f05-4567-a420-9d780c56f9c3" providerId="ADAL" clId="{39DD198D-8B58-F84E-9481-EA837C9E2083}" dt="2024-01-18T02:46:25.962" v="212" actId="1076"/>
          <ac:grpSpMkLst>
            <pc:docMk/>
            <pc:sldMk cId="3808872594" sldId="1983"/>
            <ac:grpSpMk id="22" creationId="{6F5E7680-5A01-19B4-D606-D70E9485CB6E}"/>
          </ac:grpSpMkLst>
        </pc:grpChg>
        <pc:grpChg chg="add mod">
          <ac:chgData name="Krishna, Tushar" userId="2f8b3b63-7f05-4567-a420-9d780c56f9c3" providerId="ADAL" clId="{39DD198D-8B58-F84E-9481-EA837C9E2083}" dt="2024-01-18T02:46:25.962" v="212" actId="1076"/>
          <ac:grpSpMkLst>
            <pc:docMk/>
            <pc:sldMk cId="3808872594" sldId="1983"/>
            <ac:grpSpMk id="29" creationId="{6F407FF4-C2AE-94B2-60AE-9B17F5532354}"/>
          </ac:grpSpMkLst>
        </pc:grpChg>
        <pc:grpChg chg="add mod">
          <ac:chgData name="Krishna, Tushar" userId="2f8b3b63-7f05-4567-a420-9d780c56f9c3" providerId="ADAL" clId="{39DD198D-8B58-F84E-9481-EA837C9E2083}" dt="2024-01-18T02:46:25.962" v="212" actId="1076"/>
          <ac:grpSpMkLst>
            <pc:docMk/>
            <pc:sldMk cId="3808872594" sldId="1983"/>
            <ac:grpSpMk id="34" creationId="{79A6DE05-71A6-241D-13DF-7AF008A4275E}"/>
          </ac:grpSpMkLst>
        </pc:grpChg>
        <pc:grpChg chg="mod">
          <ac:chgData name="Krishna, Tushar" userId="2f8b3b63-7f05-4567-a420-9d780c56f9c3" providerId="ADAL" clId="{39DD198D-8B58-F84E-9481-EA837C9E2083}" dt="2024-01-18T02:46:19.006" v="210"/>
          <ac:grpSpMkLst>
            <pc:docMk/>
            <pc:sldMk cId="3808872594" sldId="1983"/>
            <ac:grpSpMk id="35" creationId="{FB05B2C3-02A9-47D0-966A-EC372C4DFA9D}"/>
          </ac:grpSpMkLst>
        </pc:grpChg>
        <pc:grpChg chg="add 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42" creationId="{EAE5D1D3-82FC-06EB-7E0C-9AAC735866F3}"/>
          </ac:grpSpMkLst>
        </pc:grpChg>
        <pc:grpChg chg="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43" creationId="{E7A6DDE3-2B63-5A24-458D-AC5D54D7E4FA}"/>
          </ac:grpSpMkLst>
        </pc:grpChg>
        <pc:grpChg chg="add 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51" creationId="{020DCB42-937D-5C0B-F59B-18A27D3B0901}"/>
          </ac:grpSpMkLst>
        </pc:grpChg>
        <pc:grpChg chg="add 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55" creationId="{7222EFD7-5947-6582-8BBF-33B479B2BE50}"/>
          </ac:grpSpMkLst>
        </pc:grpChg>
        <pc:grpChg chg="add 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62" creationId="{EB73F6DC-3806-C36E-F8EB-2E042E796F88}"/>
          </ac:grpSpMkLst>
        </pc:grpChg>
        <pc:grpChg chg="add 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67" creationId="{88D9DD39-1197-7672-9AF6-A350BE8D7CB1}"/>
          </ac:grpSpMkLst>
        </pc:grpChg>
        <pc:grpChg chg="mod">
          <ac:chgData name="Krishna, Tushar" userId="2f8b3b63-7f05-4567-a420-9d780c56f9c3" providerId="ADAL" clId="{39DD198D-8B58-F84E-9481-EA837C9E2083}" dt="2024-01-18T02:46:26.740" v="213"/>
          <ac:grpSpMkLst>
            <pc:docMk/>
            <pc:sldMk cId="3808872594" sldId="1983"/>
            <ac:grpSpMk id="68" creationId="{C6B8AF92-9D89-814A-40A7-6FA814EE85A4}"/>
          </ac:grpSpMkLst>
        </pc:grpChg>
        <pc:grpChg chg="add mod">
          <ac:chgData name="Krishna, Tushar" userId="2f8b3b63-7f05-4567-a420-9d780c56f9c3" providerId="ADAL" clId="{39DD198D-8B58-F84E-9481-EA837C9E2083}" dt="2024-01-18T02:46:31.048" v="215" actId="1076"/>
          <ac:grpSpMkLst>
            <pc:docMk/>
            <pc:sldMk cId="3808872594" sldId="1983"/>
            <ac:grpSpMk id="75" creationId="{4CFE9550-D2FF-C541-3C1B-3801B78BDE24}"/>
          </ac:grpSpMkLst>
        </pc:grpChg>
        <pc:grpChg chg="mod">
          <ac:chgData name="Krishna, Tushar" userId="2f8b3b63-7f05-4567-a420-9d780c56f9c3" providerId="ADAL" clId="{39DD198D-8B58-F84E-9481-EA837C9E2083}" dt="2024-01-18T02:46:28.657" v="214"/>
          <ac:grpSpMkLst>
            <pc:docMk/>
            <pc:sldMk cId="3808872594" sldId="1983"/>
            <ac:grpSpMk id="76" creationId="{91043614-7ACD-8E99-01C4-AE859CC0133A}"/>
          </ac:grpSpMkLst>
        </pc:grpChg>
        <pc:grpChg chg="add mod">
          <ac:chgData name="Krishna, Tushar" userId="2f8b3b63-7f05-4567-a420-9d780c56f9c3" providerId="ADAL" clId="{39DD198D-8B58-F84E-9481-EA837C9E2083}" dt="2024-01-18T02:46:31.048" v="215" actId="1076"/>
          <ac:grpSpMkLst>
            <pc:docMk/>
            <pc:sldMk cId="3808872594" sldId="1983"/>
            <ac:grpSpMk id="84" creationId="{1467A695-7F36-B469-E110-B0B10D7F9E5D}"/>
          </ac:grpSpMkLst>
        </pc:grpChg>
        <pc:grpChg chg="add mod">
          <ac:chgData name="Krishna, Tushar" userId="2f8b3b63-7f05-4567-a420-9d780c56f9c3" providerId="ADAL" clId="{39DD198D-8B58-F84E-9481-EA837C9E2083}" dt="2024-01-18T02:46:31.048" v="215" actId="1076"/>
          <ac:grpSpMkLst>
            <pc:docMk/>
            <pc:sldMk cId="3808872594" sldId="1983"/>
            <ac:grpSpMk id="88" creationId="{D8288717-A4A7-845D-D932-12EA747CB677}"/>
          </ac:grpSpMkLst>
        </pc:grpChg>
        <pc:grpChg chg="add mod">
          <ac:chgData name="Krishna, Tushar" userId="2f8b3b63-7f05-4567-a420-9d780c56f9c3" providerId="ADAL" clId="{39DD198D-8B58-F84E-9481-EA837C9E2083}" dt="2024-01-18T02:46:31.048" v="215" actId="1076"/>
          <ac:grpSpMkLst>
            <pc:docMk/>
            <pc:sldMk cId="3808872594" sldId="1983"/>
            <ac:grpSpMk id="95" creationId="{3F6985A5-8ABF-9DDA-A50B-8DCC95ECDA2A}"/>
          </ac:grpSpMkLst>
        </pc:grpChg>
        <pc:grpChg chg="add mod">
          <ac:chgData name="Krishna, Tushar" userId="2f8b3b63-7f05-4567-a420-9d780c56f9c3" providerId="ADAL" clId="{39DD198D-8B58-F84E-9481-EA837C9E2083}" dt="2024-01-18T02:46:31.048" v="215" actId="1076"/>
          <ac:grpSpMkLst>
            <pc:docMk/>
            <pc:sldMk cId="3808872594" sldId="1983"/>
            <ac:grpSpMk id="100" creationId="{3F7D8A43-1D66-8F3C-5DEC-20FE6D7FB271}"/>
          </ac:grpSpMkLst>
        </pc:grpChg>
        <pc:grpChg chg="mod">
          <ac:chgData name="Krishna, Tushar" userId="2f8b3b63-7f05-4567-a420-9d780c56f9c3" providerId="ADAL" clId="{39DD198D-8B58-F84E-9481-EA837C9E2083}" dt="2024-01-18T02:46:28.657" v="214"/>
          <ac:grpSpMkLst>
            <pc:docMk/>
            <pc:sldMk cId="3808872594" sldId="1983"/>
            <ac:grpSpMk id="101" creationId="{B2E7265E-3B3B-B479-025B-EEC9D05FC662}"/>
          </ac:grpSpMkLst>
        </pc:grpChg>
        <pc:cxnChg chg="mod">
          <ac:chgData name="Krishna, Tushar" userId="2f8b3b63-7f05-4567-a420-9d780c56f9c3" providerId="ADAL" clId="{39DD198D-8B58-F84E-9481-EA837C9E2083}" dt="2024-01-18T02:46:19.006" v="210"/>
          <ac:cxnSpMkLst>
            <pc:docMk/>
            <pc:sldMk cId="3808872594" sldId="1983"/>
            <ac:cxnSpMk id="12" creationId="{E955A806-CE0D-ADEE-F400-D10B1D301E87}"/>
          </ac:cxnSpMkLst>
        </pc:cxnChg>
        <pc:cxnChg chg="add mod">
          <ac:chgData name="Krishna, Tushar" userId="2f8b3b63-7f05-4567-a420-9d780c56f9c3" providerId="ADAL" clId="{39DD198D-8B58-F84E-9481-EA837C9E2083}" dt="2024-01-18T02:46:25.962" v="212" actId="1076"/>
          <ac:cxnSpMkLst>
            <pc:docMk/>
            <pc:sldMk cId="3808872594" sldId="1983"/>
            <ac:cxnSpMk id="14" creationId="{E8C3E0E9-FAA9-B71A-DEAB-4937BEAEE1A5}"/>
          </ac:cxnSpMkLst>
        </pc:cxnChg>
        <pc:cxnChg chg="mod">
          <ac:chgData name="Krishna, Tushar" userId="2f8b3b63-7f05-4567-a420-9d780c56f9c3" providerId="ADAL" clId="{39DD198D-8B58-F84E-9481-EA837C9E2083}" dt="2024-01-18T02:46:19.006" v="210"/>
          <ac:cxnSpMkLst>
            <pc:docMk/>
            <pc:sldMk cId="3808872594" sldId="1983"/>
            <ac:cxnSpMk id="19" creationId="{1464F883-8CB9-BE65-87C9-BD940CA21F20}"/>
          </ac:cxnSpMkLst>
        </pc:cxnChg>
        <pc:cxnChg chg="mod">
          <ac:chgData name="Krishna, Tushar" userId="2f8b3b63-7f05-4567-a420-9d780c56f9c3" providerId="ADAL" clId="{39DD198D-8B58-F84E-9481-EA837C9E2083}" dt="2024-01-18T02:46:19.006" v="210"/>
          <ac:cxnSpMkLst>
            <pc:docMk/>
            <pc:sldMk cId="3808872594" sldId="1983"/>
            <ac:cxnSpMk id="23" creationId="{9AC11689-2A0E-1FC8-156C-1B6FAA4898A8}"/>
          </ac:cxnSpMkLst>
        </pc:cxnChg>
        <pc:cxnChg chg="mod">
          <ac:chgData name="Krishna, Tushar" userId="2f8b3b63-7f05-4567-a420-9d780c56f9c3" providerId="ADAL" clId="{39DD198D-8B58-F84E-9481-EA837C9E2083}" dt="2024-01-18T02:46:19.006" v="210"/>
          <ac:cxnSpMkLst>
            <pc:docMk/>
            <pc:sldMk cId="3808872594" sldId="1983"/>
            <ac:cxnSpMk id="30" creationId="{9260D8E9-9E33-E2FB-381C-54269BB14DFC}"/>
          </ac:cxnSpMkLst>
        </pc:cxnChg>
        <pc:cxnChg chg="mod">
          <ac:chgData name="Krishna, Tushar" userId="2f8b3b63-7f05-4567-a420-9d780c56f9c3" providerId="ADAL" clId="{39DD198D-8B58-F84E-9481-EA837C9E2083}" dt="2024-01-18T02:46:19.006" v="210"/>
          <ac:cxnSpMkLst>
            <pc:docMk/>
            <pc:sldMk cId="3808872594" sldId="1983"/>
            <ac:cxnSpMk id="37" creationId="{178E44EA-C06B-E7B4-1B51-43D46E37AD7E}"/>
          </ac:cxnSpMkLst>
        </pc:cxnChg>
        <pc:cxnChg chg="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45" creationId="{6AF2DB25-8F2B-F0B4-18BC-0A0CCEE584F1}"/>
          </ac:cxnSpMkLst>
        </pc:cxnChg>
        <pc:cxnChg chg="add 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47" creationId="{79F52A00-E468-F694-9F86-5A55C32CDC30}"/>
          </ac:cxnSpMkLst>
        </pc:cxnChg>
        <pc:cxnChg chg="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52" creationId="{E823A565-262C-5AEF-2921-8AE946A7640C}"/>
          </ac:cxnSpMkLst>
        </pc:cxnChg>
        <pc:cxnChg chg="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56" creationId="{F121AAEE-7AFD-CE7B-BF74-91DBFB2F4506}"/>
          </ac:cxnSpMkLst>
        </pc:cxnChg>
        <pc:cxnChg chg="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63" creationId="{38ABA018-0077-F1A8-25F2-A31378B06AFF}"/>
          </ac:cxnSpMkLst>
        </pc:cxnChg>
        <pc:cxnChg chg="mod">
          <ac:chgData name="Krishna, Tushar" userId="2f8b3b63-7f05-4567-a420-9d780c56f9c3" providerId="ADAL" clId="{39DD198D-8B58-F84E-9481-EA837C9E2083}" dt="2024-01-18T02:46:26.740" v="213"/>
          <ac:cxnSpMkLst>
            <pc:docMk/>
            <pc:sldMk cId="3808872594" sldId="1983"/>
            <ac:cxnSpMk id="70" creationId="{31A0C8EB-D955-FCD3-2A1B-166D14A78461}"/>
          </ac:cxnSpMkLst>
        </pc:cxnChg>
        <pc:cxnChg chg="mod">
          <ac:chgData name="Krishna, Tushar" userId="2f8b3b63-7f05-4567-a420-9d780c56f9c3" providerId="ADAL" clId="{39DD198D-8B58-F84E-9481-EA837C9E2083}" dt="2024-01-18T02:46:28.657" v="214"/>
          <ac:cxnSpMkLst>
            <pc:docMk/>
            <pc:sldMk cId="3808872594" sldId="1983"/>
            <ac:cxnSpMk id="78" creationId="{956403F6-E765-1A57-1CF3-B6A07B36540B}"/>
          </ac:cxnSpMkLst>
        </pc:cxnChg>
        <pc:cxnChg chg="add mod">
          <ac:chgData name="Krishna, Tushar" userId="2f8b3b63-7f05-4567-a420-9d780c56f9c3" providerId="ADAL" clId="{39DD198D-8B58-F84E-9481-EA837C9E2083}" dt="2024-01-18T02:46:31.048" v="215" actId="1076"/>
          <ac:cxnSpMkLst>
            <pc:docMk/>
            <pc:sldMk cId="3808872594" sldId="1983"/>
            <ac:cxnSpMk id="80" creationId="{47EF29BB-DB43-AC38-E219-B0323A32C581}"/>
          </ac:cxnSpMkLst>
        </pc:cxnChg>
        <pc:cxnChg chg="mod">
          <ac:chgData name="Krishna, Tushar" userId="2f8b3b63-7f05-4567-a420-9d780c56f9c3" providerId="ADAL" clId="{39DD198D-8B58-F84E-9481-EA837C9E2083}" dt="2024-01-18T02:46:28.657" v="214"/>
          <ac:cxnSpMkLst>
            <pc:docMk/>
            <pc:sldMk cId="3808872594" sldId="1983"/>
            <ac:cxnSpMk id="85" creationId="{70853D19-FE6E-238C-3143-9D843E6B750F}"/>
          </ac:cxnSpMkLst>
        </pc:cxnChg>
        <pc:cxnChg chg="mod">
          <ac:chgData name="Krishna, Tushar" userId="2f8b3b63-7f05-4567-a420-9d780c56f9c3" providerId="ADAL" clId="{39DD198D-8B58-F84E-9481-EA837C9E2083}" dt="2024-01-18T02:46:28.657" v="214"/>
          <ac:cxnSpMkLst>
            <pc:docMk/>
            <pc:sldMk cId="3808872594" sldId="1983"/>
            <ac:cxnSpMk id="89" creationId="{BC2E1636-EEC8-E09C-E831-1C14CAB391EC}"/>
          </ac:cxnSpMkLst>
        </pc:cxnChg>
        <pc:cxnChg chg="mod">
          <ac:chgData name="Krishna, Tushar" userId="2f8b3b63-7f05-4567-a420-9d780c56f9c3" providerId="ADAL" clId="{39DD198D-8B58-F84E-9481-EA837C9E2083}" dt="2024-01-18T02:46:28.657" v="214"/>
          <ac:cxnSpMkLst>
            <pc:docMk/>
            <pc:sldMk cId="3808872594" sldId="1983"/>
            <ac:cxnSpMk id="96" creationId="{F88ABFF5-2DB1-ECD3-3439-E05EAD4FECB6}"/>
          </ac:cxnSpMkLst>
        </pc:cxnChg>
        <pc:cxnChg chg="mod">
          <ac:chgData name="Krishna, Tushar" userId="2f8b3b63-7f05-4567-a420-9d780c56f9c3" providerId="ADAL" clId="{39DD198D-8B58-F84E-9481-EA837C9E2083}" dt="2024-01-18T02:46:28.657" v="214"/>
          <ac:cxnSpMkLst>
            <pc:docMk/>
            <pc:sldMk cId="3808872594" sldId="1983"/>
            <ac:cxnSpMk id="103" creationId="{0B677B1E-38B2-9139-12FA-E2F6D40F961E}"/>
          </ac:cxnSpMkLst>
        </pc:cxnChg>
      </pc:sldChg>
      <pc:sldChg chg="addSp delSp modSp new mod modAnim">
        <pc:chgData name="Krishna, Tushar" userId="2f8b3b63-7f05-4567-a420-9d780c56f9c3" providerId="ADAL" clId="{39DD198D-8B58-F84E-9481-EA837C9E2083}" dt="2024-01-18T16:59:46.150" v="7450"/>
        <pc:sldMkLst>
          <pc:docMk/>
          <pc:sldMk cId="428660990" sldId="1984"/>
        </pc:sldMkLst>
        <pc:spChg chg="mod">
          <ac:chgData name="Krishna, Tushar" userId="2f8b3b63-7f05-4567-a420-9d780c56f9c3" providerId="ADAL" clId="{39DD198D-8B58-F84E-9481-EA837C9E2083}" dt="2024-01-18T02:59:35.129" v="772" actId="20577"/>
          <ac:spMkLst>
            <pc:docMk/>
            <pc:sldMk cId="428660990" sldId="1984"/>
            <ac:spMk id="2" creationId="{6CD4AD57-5D65-95FB-F2B7-A1855F5438C7}"/>
          </ac:spMkLst>
        </pc:spChg>
        <pc:spChg chg="del">
          <ac:chgData name="Krishna, Tushar" userId="2f8b3b63-7f05-4567-a420-9d780c56f9c3" providerId="ADAL" clId="{39DD198D-8B58-F84E-9481-EA837C9E2083}" dt="2024-01-18T02:59:37.396" v="773" actId="478"/>
          <ac:spMkLst>
            <pc:docMk/>
            <pc:sldMk cId="428660990" sldId="1984"/>
            <ac:spMk id="3" creationId="{7FF5F909-F9EF-EDF9-FC0F-4012AFD402BC}"/>
          </ac:spMkLst>
        </pc:spChg>
        <pc:spChg chg="del">
          <ac:chgData name="Krishna, Tushar" userId="2f8b3b63-7f05-4567-a420-9d780c56f9c3" providerId="ADAL" clId="{39DD198D-8B58-F84E-9481-EA837C9E2083}" dt="2024-01-18T02:59:37.396" v="773" actId="478"/>
          <ac:spMkLst>
            <pc:docMk/>
            <pc:sldMk cId="428660990" sldId="1984"/>
            <ac:spMk id="4" creationId="{8F8F4999-0AE5-34A8-06E7-345512DE68EA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428660990" sldId="1984"/>
            <ac:spMk id="5" creationId="{CF1594FB-E49E-4CBC-7969-0ECD304A50CA}"/>
          </ac:spMkLst>
        </pc:spChg>
        <pc:spChg chg="add mod">
          <ac:chgData name="Krishna, Tushar" userId="2f8b3b63-7f05-4567-a420-9d780c56f9c3" providerId="ADAL" clId="{39DD198D-8B58-F84E-9481-EA837C9E2083}" dt="2024-01-18T02:59:41.090" v="777"/>
          <ac:spMkLst>
            <pc:docMk/>
            <pc:sldMk cId="428660990" sldId="1984"/>
            <ac:spMk id="6" creationId="{925F2E0C-CE32-AE4A-84B6-775AA3F428E8}"/>
          </ac:spMkLst>
        </pc:spChg>
        <pc:spChg chg="add mod">
          <ac:chgData name="Krishna, Tushar" userId="2f8b3b63-7f05-4567-a420-9d780c56f9c3" providerId="ADAL" clId="{39DD198D-8B58-F84E-9481-EA837C9E2083}" dt="2024-01-18T03:00:00.448" v="787" actId="20577"/>
          <ac:spMkLst>
            <pc:docMk/>
            <pc:sldMk cId="428660990" sldId="1984"/>
            <ac:spMk id="7" creationId="{0109D241-AC95-1EF3-25C5-A7496A42CA85}"/>
          </ac:spMkLst>
        </pc:spChg>
        <pc:spChg chg="add del">
          <ac:chgData name="Krishna, Tushar" userId="2f8b3b63-7f05-4567-a420-9d780c56f9c3" providerId="ADAL" clId="{39DD198D-8B58-F84E-9481-EA837C9E2083}" dt="2024-01-18T03:00:14.169" v="789" actId="478"/>
          <ac:spMkLst>
            <pc:docMk/>
            <pc:sldMk cId="428660990" sldId="1984"/>
            <ac:spMk id="8" creationId="{7262B37F-CB11-EFBB-90D3-D2E2815711CB}"/>
          </ac:spMkLst>
        </pc:spChg>
        <pc:spChg chg="add mod">
          <ac:chgData name="Krishna, Tushar" userId="2f8b3b63-7f05-4567-a420-9d780c56f9c3" providerId="ADAL" clId="{39DD198D-8B58-F84E-9481-EA837C9E2083}" dt="2024-01-18T03:01:34.003" v="808" actId="208"/>
          <ac:spMkLst>
            <pc:docMk/>
            <pc:sldMk cId="428660990" sldId="1984"/>
            <ac:spMk id="9" creationId="{51B94B7D-3645-B549-89C0-8E0EC086CF66}"/>
          </ac:spMkLst>
        </pc:spChg>
        <pc:spChg chg="add mod">
          <ac:chgData name="Krishna, Tushar" userId="2f8b3b63-7f05-4567-a420-9d780c56f9c3" providerId="ADAL" clId="{39DD198D-8B58-F84E-9481-EA837C9E2083}" dt="2024-01-18T03:00:57.553" v="801" actId="207"/>
          <ac:spMkLst>
            <pc:docMk/>
            <pc:sldMk cId="428660990" sldId="1984"/>
            <ac:spMk id="10" creationId="{039D7FE0-E5C9-9CA6-8761-C2F83E657DE6}"/>
          </ac:spMkLst>
        </pc:spChg>
        <pc:spChg chg="add mod">
          <ac:chgData name="Krishna, Tushar" userId="2f8b3b63-7f05-4567-a420-9d780c56f9c3" providerId="ADAL" clId="{39DD198D-8B58-F84E-9481-EA837C9E2083}" dt="2024-01-18T03:05:58.836" v="969" actId="14100"/>
          <ac:spMkLst>
            <pc:docMk/>
            <pc:sldMk cId="428660990" sldId="1984"/>
            <ac:spMk id="11" creationId="{DA0C373B-3D4D-1C9E-3069-2ACC25575A65}"/>
          </ac:spMkLst>
        </pc:spChg>
        <pc:spChg chg="add mod">
          <ac:chgData name="Krishna, Tushar" userId="2f8b3b63-7f05-4567-a420-9d780c56f9c3" providerId="ADAL" clId="{39DD198D-8B58-F84E-9481-EA837C9E2083}" dt="2024-01-18T03:08:47.167" v="1093" actId="21"/>
          <ac:spMkLst>
            <pc:docMk/>
            <pc:sldMk cId="428660990" sldId="1984"/>
            <ac:spMk id="13" creationId="{0F48B879-8284-EB6C-0A38-019054C8D8DC}"/>
          </ac:spMkLst>
        </pc:spChg>
        <pc:spChg chg="add mod">
          <ac:chgData name="Krishna, Tushar" userId="2f8b3b63-7f05-4567-a420-9d780c56f9c3" providerId="ADAL" clId="{39DD198D-8B58-F84E-9481-EA837C9E2083}" dt="2024-01-18T03:06:18.119" v="992" actId="20577"/>
          <ac:spMkLst>
            <pc:docMk/>
            <pc:sldMk cId="428660990" sldId="1984"/>
            <ac:spMk id="14" creationId="{8522B5AB-B350-DADF-498F-DA239653F9AF}"/>
          </ac:spMkLst>
        </pc:spChg>
        <pc:spChg chg="add mod">
          <ac:chgData name="Krishna, Tushar" userId="2f8b3b63-7f05-4567-a420-9d780c56f9c3" providerId="ADAL" clId="{39DD198D-8B58-F84E-9481-EA837C9E2083}" dt="2024-01-18T03:06:29.662" v="1036" actId="207"/>
          <ac:spMkLst>
            <pc:docMk/>
            <pc:sldMk cId="428660990" sldId="1984"/>
            <ac:spMk id="15" creationId="{AC7446D1-9A06-174A-C453-6B468D8709FF}"/>
          </ac:spMkLst>
        </pc:spChg>
        <pc:spChg chg="add del mod">
          <ac:chgData name="Krishna, Tushar" userId="2f8b3b63-7f05-4567-a420-9d780c56f9c3" providerId="ADAL" clId="{39DD198D-8B58-F84E-9481-EA837C9E2083}" dt="2024-01-18T03:08:14.416" v="1060" actId="478"/>
          <ac:spMkLst>
            <pc:docMk/>
            <pc:sldMk cId="428660990" sldId="1984"/>
            <ac:spMk id="16" creationId="{F4539223-3396-9A60-8F02-788BB9B760B3}"/>
          </ac:spMkLst>
        </pc:spChg>
        <pc:spChg chg="add mod">
          <ac:chgData name="Krishna, Tushar" userId="2f8b3b63-7f05-4567-a420-9d780c56f9c3" providerId="ADAL" clId="{39DD198D-8B58-F84E-9481-EA837C9E2083}" dt="2024-01-18T03:08:50.982" v="1095" actId="1076"/>
          <ac:spMkLst>
            <pc:docMk/>
            <pc:sldMk cId="428660990" sldId="1984"/>
            <ac:spMk id="18" creationId="{9731A8DD-25A3-4C6A-181E-62AEE7AC447D}"/>
          </ac:spMkLst>
        </pc:spChg>
        <pc:spChg chg="add mod">
          <ac:chgData name="Krishna, Tushar" userId="2f8b3b63-7f05-4567-a420-9d780c56f9c3" providerId="ADAL" clId="{39DD198D-8B58-F84E-9481-EA837C9E2083}" dt="2024-01-18T03:09:13.600" v="1144" actId="1076"/>
          <ac:spMkLst>
            <pc:docMk/>
            <pc:sldMk cId="428660990" sldId="1984"/>
            <ac:spMk id="19" creationId="{E7F74C91-1EF1-238F-45F6-783A4C0E3FFD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428660990" sldId="1984"/>
            <ac:spMk id="20" creationId="{9DCF985E-7F67-A2B9-C814-D8DD48DC3236}"/>
          </ac:spMkLst>
        </pc:spChg>
      </pc:sldChg>
      <pc:sldChg chg="addSp delSp modSp new mod delAnim modAnim">
        <pc:chgData name="Krishna, Tushar" userId="2f8b3b63-7f05-4567-a420-9d780c56f9c3" providerId="ADAL" clId="{39DD198D-8B58-F84E-9481-EA837C9E2083}" dt="2024-01-18T03:51:35.061" v="2877"/>
        <pc:sldMkLst>
          <pc:docMk/>
          <pc:sldMk cId="567451394" sldId="1985"/>
        </pc:sldMkLst>
        <pc:spChg chg="mod">
          <ac:chgData name="Krishna, Tushar" userId="2f8b3b63-7f05-4567-a420-9d780c56f9c3" providerId="ADAL" clId="{39DD198D-8B58-F84E-9481-EA837C9E2083}" dt="2024-01-18T03:26:49.964" v="1758" actId="20577"/>
          <ac:spMkLst>
            <pc:docMk/>
            <pc:sldMk cId="567451394" sldId="1985"/>
            <ac:spMk id="2" creationId="{B5F0FFE8-7B55-952E-2621-6C4A73CF2A41}"/>
          </ac:spMkLst>
        </pc:spChg>
        <pc:spChg chg="del">
          <ac:chgData name="Krishna, Tushar" userId="2f8b3b63-7f05-4567-a420-9d780c56f9c3" providerId="ADAL" clId="{39DD198D-8B58-F84E-9481-EA837C9E2083}" dt="2024-01-18T03:07:49.714" v="1056" actId="478"/>
          <ac:spMkLst>
            <pc:docMk/>
            <pc:sldMk cId="567451394" sldId="1985"/>
            <ac:spMk id="3" creationId="{FEFEF45E-0204-E768-D2C5-3CBEC5256AC2}"/>
          </ac:spMkLst>
        </pc:spChg>
        <pc:spChg chg="del">
          <ac:chgData name="Krishna, Tushar" userId="2f8b3b63-7f05-4567-a420-9d780c56f9c3" providerId="ADAL" clId="{39DD198D-8B58-F84E-9481-EA837C9E2083}" dt="2024-01-18T03:07:49.714" v="1056" actId="478"/>
          <ac:spMkLst>
            <pc:docMk/>
            <pc:sldMk cId="567451394" sldId="1985"/>
            <ac:spMk id="4" creationId="{0730A85C-F02E-E79C-15E3-ADD0AE20707E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567451394" sldId="1985"/>
            <ac:spMk id="5" creationId="{630533EF-9075-7858-C7AA-4F8257C1446A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7" creationId="{3540216B-8CAB-665A-92AB-166F0590C30C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8" creationId="{ACEC6519-CA37-6481-42DE-21F954791F76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9" creationId="{220128B3-D643-AE8F-43BC-35607B53E1B9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0" creationId="{4759648B-F18C-D8A0-8BE3-C96278E8824D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1" creationId="{4B875353-B1E1-47D8-9622-5EDDD96F3634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2" creationId="{2BD1A256-F95F-8A4C-AE62-7A81156CD7E2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3" creationId="{CC8F80F4-D464-5AEB-1A6C-4DBCEE598F36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4" creationId="{B975E780-CFFE-7761-4E38-207788D84819}"/>
          </ac:spMkLst>
        </pc:spChg>
        <pc:spChg chg="add mod">
          <ac:chgData name="Krishna, Tushar" userId="2f8b3b63-7f05-4567-a420-9d780c56f9c3" providerId="ADAL" clId="{39DD198D-8B58-F84E-9481-EA837C9E2083}" dt="2024-01-18T03:16:31.393" v="1349" actId="14100"/>
          <ac:spMkLst>
            <pc:docMk/>
            <pc:sldMk cId="567451394" sldId="1985"/>
            <ac:spMk id="15" creationId="{6E4F1502-572C-96D5-3E5B-1549D01465C2}"/>
          </ac:spMkLst>
        </pc:spChg>
        <pc:spChg chg="add mod">
          <ac:chgData name="Krishna, Tushar" userId="2f8b3b63-7f05-4567-a420-9d780c56f9c3" providerId="ADAL" clId="{39DD198D-8B58-F84E-9481-EA837C9E2083}" dt="2024-01-18T03:16:28.392" v="1348" actId="1076"/>
          <ac:spMkLst>
            <pc:docMk/>
            <pc:sldMk cId="567451394" sldId="1985"/>
            <ac:spMk id="16" creationId="{29A1246C-DFAE-BDCD-FCA9-CE0191504A08}"/>
          </ac:spMkLst>
        </pc:spChg>
        <pc:spChg chg="add mod">
          <ac:chgData name="Krishna, Tushar" userId="2f8b3b63-7f05-4567-a420-9d780c56f9c3" providerId="ADAL" clId="{39DD198D-8B58-F84E-9481-EA837C9E2083}" dt="2024-01-18T03:17:59.386" v="1400" actId="1037"/>
          <ac:spMkLst>
            <pc:docMk/>
            <pc:sldMk cId="567451394" sldId="1985"/>
            <ac:spMk id="22" creationId="{C16187E8-6D58-ECB8-EE01-D5D29D9AF0FA}"/>
          </ac:spMkLst>
        </pc:spChg>
        <pc:spChg chg="add del mod">
          <ac:chgData name="Krishna, Tushar" userId="2f8b3b63-7f05-4567-a420-9d780c56f9c3" providerId="ADAL" clId="{39DD198D-8B58-F84E-9481-EA837C9E2083}" dt="2024-01-18T03:15:41.573" v="1335" actId="478"/>
          <ac:spMkLst>
            <pc:docMk/>
            <pc:sldMk cId="567451394" sldId="1985"/>
            <ac:spMk id="24" creationId="{9CE8A426-228B-1766-B22B-2673F765066E}"/>
          </ac:spMkLst>
        </pc:spChg>
        <pc:spChg chg="add mod">
          <ac:chgData name="Krishna, Tushar" userId="2f8b3b63-7f05-4567-a420-9d780c56f9c3" providerId="ADAL" clId="{39DD198D-8B58-F84E-9481-EA837C9E2083}" dt="2024-01-18T03:17:53.226" v="1396" actId="1076"/>
          <ac:spMkLst>
            <pc:docMk/>
            <pc:sldMk cId="567451394" sldId="1985"/>
            <ac:spMk id="25" creationId="{B5D88363-5935-CF6A-953A-6DAB2EF3C75A}"/>
          </ac:spMkLst>
        </pc:spChg>
        <pc:spChg chg="add del mod">
          <ac:chgData name="Krishna, Tushar" userId="2f8b3b63-7f05-4567-a420-9d780c56f9c3" providerId="ADAL" clId="{39DD198D-8B58-F84E-9481-EA837C9E2083}" dt="2024-01-18T03:16:13.387" v="1347" actId="478"/>
          <ac:spMkLst>
            <pc:docMk/>
            <pc:sldMk cId="567451394" sldId="1985"/>
            <ac:spMk id="26" creationId="{B789728F-6C84-6FBD-89AC-7C5949811632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28" creationId="{C4BBF565-197D-F139-D980-485C2EE975BC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29" creationId="{5AE73B39-4C58-F777-913E-AC577C1B8FE9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1" creationId="{D6CADB15-A8AE-B415-2B0B-BEE5312232DA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2" creationId="{606A3303-7DA6-86D4-05A4-E017294A3D39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4" creationId="{2935A079-EDAB-F702-F163-7B6DA2124399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5" creationId="{33BB9A86-1B33-D18A-7179-B839DEF1EB6D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7" creationId="{1F6F21DF-E140-7FED-B61D-47FE5330B780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38" creationId="{AA22544A-12E0-8A07-2DE5-2358E25C266E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40" creationId="{E4F8CFFF-8BF9-A263-DCDB-065178CE5629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41" creationId="{2C5EC993-3D2E-B321-1EFE-9B0EC0F370F2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43" creationId="{FE745669-E81F-03F4-0104-DBC34A9ADAEF}"/>
          </ac:spMkLst>
        </pc:spChg>
        <pc:spChg chg="mod">
          <ac:chgData name="Krishna, Tushar" userId="2f8b3b63-7f05-4567-a420-9d780c56f9c3" providerId="ADAL" clId="{39DD198D-8B58-F84E-9481-EA837C9E2083}" dt="2024-01-18T03:14:57.992" v="1319"/>
          <ac:spMkLst>
            <pc:docMk/>
            <pc:sldMk cId="567451394" sldId="1985"/>
            <ac:spMk id="44" creationId="{D0D18A82-DF2C-0514-82D1-4416A3CB5DAE}"/>
          </ac:spMkLst>
        </pc:spChg>
        <pc:spChg chg="add mod">
          <ac:chgData name="Krishna, Tushar" userId="2f8b3b63-7f05-4567-a420-9d780c56f9c3" providerId="ADAL" clId="{39DD198D-8B58-F84E-9481-EA837C9E2083}" dt="2024-01-18T03:17:04.538" v="1380" actId="1038"/>
          <ac:spMkLst>
            <pc:docMk/>
            <pc:sldMk cId="567451394" sldId="1985"/>
            <ac:spMk id="51" creationId="{433500FD-14AF-63FF-8518-703FB3340715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567451394" sldId="1985"/>
            <ac:spMk id="52" creationId="{EBE36979-D73D-4530-75BC-F4C10A09B91F}"/>
          </ac:spMkLst>
        </pc:s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27" creationId="{110B0DB8-3B55-28FB-974A-B21853714844}"/>
          </ac:grpSpMkLst>
        </pc:gr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30" creationId="{95849E13-70DD-3693-5B8E-A3843AAF68F3}"/>
          </ac:grpSpMkLst>
        </pc:gr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33" creationId="{2C3C15EF-BBF5-BA28-8409-DAA00FBE2A93}"/>
          </ac:grpSpMkLst>
        </pc:gr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36" creationId="{040DA8DE-971B-FE07-213B-75D6366F8EA7}"/>
          </ac:grpSpMkLst>
        </pc:gr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39" creationId="{898C6CF4-C899-F49B-3A71-CFEB93CC7FA9}"/>
          </ac:grpSpMkLst>
        </pc:grpChg>
        <pc:grpChg chg="add mod">
          <ac:chgData name="Krishna, Tushar" userId="2f8b3b63-7f05-4567-a420-9d780c56f9c3" providerId="ADAL" clId="{39DD198D-8B58-F84E-9481-EA837C9E2083}" dt="2024-01-18T03:14:57.992" v="1319"/>
          <ac:grpSpMkLst>
            <pc:docMk/>
            <pc:sldMk cId="567451394" sldId="1985"/>
            <ac:grpSpMk id="42" creationId="{45C6BB1F-5A85-73BA-AA17-D5E05FC55A98}"/>
          </ac:grpSpMkLst>
        </pc:grpChg>
        <pc:picChg chg="add mod">
          <ac:chgData name="Krishna, Tushar" userId="2f8b3b63-7f05-4567-a420-9d780c56f9c3" providerId="ADAL" clId="{39DD198D-8B58-F84E-9481-EA837C9E2083}" dt="2024-01-18T03:16:28.392" v="1348" actId="1076"/>
          <ac:picMkLst>
            <pc:docMk/>
            <pc:sldMk cId="567451394" sldId="1985"/>
            <ac:picMk id="6" creationId="{4AC6C737-DEB0-43EE-C84A-56F3FEB8CAE5}"/>
          </ac:picMkLst>
        </pc:picChg>
        <pc:picChg chg="add mod">
          <ac:chgData name="Krishna, Tushar" userId="2f8b3b63-7f05-4567-a420-9d780c56f9c3" providerId="ADAL" clId="{39DD198D-8B58-F84E-9481-EA837C9E2083}" dt="2024-01-18T03:16:40.300" v="1353" actId="1076"/>
          <ac:picMkLst>
            <pc:docMk/>
            <pc:sldMk cId="567451394" sldId="1985"/>
            <ac:picMk id="45" creationId="{F52FACAC-33E5-C3B3-B8BB-BE397CEA3E05}"/>
          </ac:picMkLst>
        </pc:picChg>
        <pc:cxnChg chg="add del mod">
          <ac:chgData name="Krishna, Tushar" userId="2f8b3b63-7f05-4567-a420-9d780c56f9c3" providerId="ADAL" clId="{39DD198D-8B58-F84E-9481-EA837C9E2083}" dt="2024-01-18T03:10:01.510" v="1203" actId="478"/>
          <ac:cxnSpMkLst>
            <pc:docMk/>
            <pc:sldMk cId="567451394" sldId="1985"/>
            <ac:cxnSpMk id="18" creationId="{69866DD0-DCC4-4E7A-EF3F-3418FB67B0D0}"/>
          </ac:cxnSpMkLst>
        </pc:cxnChg>
        <pc:cxnChg chg="add del mod">
          <ac:chgData name="Krishna, Tushar" userId="2f8b3b63-7f05-4567-a420-9d780c56f9c3" providerId="ADAL" clId="{39DD198D-8B58-F84E-9481-EA837C9E2083}" dt="2024-01-18T03:10:16.245" v="1208" actId="478"/>
          <ac:cxnSpMkLst>
            <pc:docMk/>
            <pc:sldMk cId="567451394" sldId="1985"/>
            <ac:cxnSpMk id="19" creationId="{B40CF54F-0EFF-8854-9056-91A1E654BC47}"/>
          </ac:cxnSpMkLst>
        </pc:cxnChg>
        <pc:cxnChg chg="add del mod">
          <ac:chgData name="Krishna, Tushar" userId="2f8b3b63-7f05-4567-a420-9d780c56f9c3" providerId="ADAL" clId="{39DD198D-8B58-F84E-9481-EA837C9E2083}" dt="2024-01-18T03:15:37.152" v="1333" actId="478"/>
          <ac:cxnSpMkLst>
            <pc:docMk/>
            <pc:sldMk cId="567451394" sldId="1985"/>
            <ac:cxnSpMk id="47" creationId="{2166750B-28EA-6EA7-50A2-421ACB7B3812}"/>
          </ac:cxnSpMkLst>
        </pc:cxnChg>
        <pc:cxnChg chg="add del mod">
          <ac:chgData name="Krishna, Tushar" userId="2f8b3b63-7f05-4567-a420-9d780c56f9c3" providerId="ADAL" clId="{39DD198D-8B58-F84E-9481-EA837C9E2083}" dt="2024-01-18T03:15:19.060" v="1327" actId="478"/>
          <ac:cxnSpMkLst>
            <pc:docMk/>
            <pc:sldMk cId="567451394" sldId="1985"/>
            <ac:cxnSpMk id="48" creationId="{2753BE9C-3588-3DAA-10D3-EA8839CF505F}"/>
          </ac:cxnSpMkLst>
        </pc:cxnChg>
      </pc:sldChg>
      <pc:sldChg chg="addSp delSp modSp new mod modClrScheme modAnim chgLayout">
        <pc:chgData name="Krishna, Tushar" userId="2f8b3b63-7f05-4567-a420-9d780c56f9c3" providerId="ADAL" clId="{39DD198D-8B58-F84E-9481-EA837C9E2083}" dt="2024-01-18T17:00:19.337" v="7485" actId="1076"/>
        <pc:sldMkLst>
          <pc:docMk/>
          <pc:sldMk cId="1339858958" sldId="1986"/>
        </pc:sldMkLst>
        <pc:spChg chg="mod ord">
          <ac:chgData name="Krishna, Tushar" userId="2f8b3b63-7f05-4567-a420-9d780c56f9c3" providerId="ADAL" clId="{39DD198D-8B58-F84E-9481-EA837C9E2083}" dt="2024-01-18T03:13:34.550" v="1296" actId="700"/>
          <ac:spMkLst>
            <pc:docMk/>
            <pc:sldMk cId="1339858958" sldId="1986"/>
            <ac:spMk id="2" creationId="{AC03363F-8678-0E05-58F7-AE04892241E0}"/>
          </ac:spMkLst>
        </pc:spChg>
        <pc:spChg chg="del mod ord">
          <ac:chgData name="Krishna, Tushar" userId="2f8b3b63-7f05-4567-a420-9d780c56f9c3" providerId="ADAL" clId="{39DD198D-8B58-F84E-9481-EA837C9E2083}" dt="2024-01-18T03:13:34.550" v="1296" actId="700"/>
          <ac:spMkLst>
            <pc:docMk/>
            <pc:sldMk cId="1339858958" sldId="1986"/>
            <ac:spMk id="3" creationId="{E490E54D-D5AB-15D6-B5F5-9FCCD997DAAE}"/>
          </ac:spMkLst>
        </pc:spChg>
        <pc:spChg chg="del">
          <ac:chgData name="Krishna, Tushar" userId="2f8b3b63-7f05-4567-a420-9d780c56f9c3" providerId="ADAL" clId="{39DD198D-8B58-F84E-9481-EA837C9E2083}" dt="2024-01-18T03:13:34.550" v="1296" actId="700"/>
          <ac:spMkLst>
            <pc:docMk/>
            <pc:sldMk cId="1339858958" sldId="1986"/>
            <ac:spMk id="4" creationId="{7BAB4CD4-DA07-3EE4-5B21-28AE79EEF1A0}"/>
          </ac:spMkLst>
        </pc:spChg>
        <pc:spChg chg="del mod ord">
          <ac:chgData name="Krishna, Tushar" userId="2f8b3b63-7f05-4567-a420-9d780c56f9c3" providerId="ADAL" clId="{39DD198D-8B58-F84E-9481-EA837C9E2083}" dt="2024-01-18T03:51:17.241" v="2876"/>
          <ac:spMkLst>
            <pc:docMk/>
            <pc:sldMk cId="1339858958" sldId="1986"/>
            <ac:spMk id="5" creationId="{15B1C986-F289-27BC-D5B8-BD8F96C385B7}"/>
          </ac:spMkLst>
        </pc:spChg>
        <pc:spChg chg="add del mod ord">
          <ac:chgData name="Krishna, Tushar" userId="2f8b3b63-7f05-4567-a420-9d780c56f9c3" providerId="ADAL" clId="{39DD198D-8B58-F84E-9481-EA837C9E2083}" dt="2024-01-18T03:13:35.883" v="1297" actId="478"/>
          <ac:spMkLst>
            <pc:docMk/>
            <pc:sldMk cId="1339858958" sldId="1986"/>
            <ac:spMk id="6" creationId="{F4058D13-4F24-D43B-B030-38DB06DB643A}"/>
          </ac:spMkLst>
        </pc:spChg>
        <pc:spChg chg="add del mod">
          <ac:chgData name="Krishna, Tushar" userId="2f8b3b63-7f05-4567-a420-9d780c56f9c3" providerId="ADAL" clId="{39DD198D-8B58-F84E-9481-EA837C9E2083}" dt="2024-01-18T03:14:12.589" v="1317" actId="478"/>
          <ac:spMkLst>
            <pc:docMk/>
            <pc:sldMk cId="1339858958" sldId="1986"/>
            <ac:spMk id="8" creationId="{CDB7EF6A-652A-EA62-B386-27AA33EA7137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0" creationId="{2D635C1D-6951-29E0-A371-CF3F28AB055A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3" creationId="{E338E14B-D71F-334A-B6A5-49968BCF5678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5" creationId="{002037B5-814F-A043-557F-252F31D3DE75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6" creationId="{CC64CAC1-E6BF-250C-34C6-3DD3DA26E1BE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7" creationId="{BA3212D9-7A17-17F1-491D-1EF6FA3356DF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8" creationId="{CBA624F8-4815-F506-70BB-889F78CF1FCF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19" creationId="{9CC1C77A-0535-34F9-3B02-A1732276DC54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1" creationId="{AEDD6C27-63D1-E159-5C27-682D5B2554A9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2" creationId="{EDC26754-B851-77E8-7A14-66D16AD61500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3" creationId="{0A1A67D3-617C-3A15-49F3-49F905F66AAB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4" creationId="{F4012256-630D-490C-D523-97FFA8839EDE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5" creationId="{CACD5AB4-5820-9F26-98A4-7B452725F8B9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6" creationId="{970805B5-1164-A7A1-0603-D660B184CAF2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29" creationId="{A880134F-267E-EA12-8081-24E8E81A6B80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0" creationId="{2DD84CBD-45E6-56A1-D6C6-E33BFD4771AB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1" creationId="{C98559FA-FDD5-3BC5-A360-3F268777783C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2" creationId="{8E655056-B79E-3782-DB23-820A14F4A8B4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4" creationId="{C802F406-0F42-839A-EE82-E32C2F294D17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5" creationId="{A90FE2FA-F74C-78E4-98AC-68FBFB77E3BB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6" creationId="{A40038FC-1928-B2D2-C07E-BF72EF5381EF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7" creationId="{1EBE93EB-1D2E-84E3-1B35-D7E41CBC3291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8" creationId="{7A39A7E9-5BC0-4825-CB0C-ED6362279374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39" creationId="{7D12FF36-D74F-3BFA-6812-F95E76F70A85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41" creationId="{4C3922BF-EF69-6700-065D-1817DFBB4E7E}"/>
          </ac:spMkLst>
        </pc:spChg>
        <pc:spChg chg="mod">
          <ac:chgData name="Krishna, Tushar" userId="2f8b3b63-7f05-4567-a420-9d780c56f9c3" providerId="ADAL" clId="{39DD198D-8B58-F84E-9481-EA837C9E2083}" dt="2024-01-18T03:14:01.875" v="1314"/>
          <ac:spMkLst>
            <pc:docMk/>
            <pc:sldMk cId="1339858958" sldId="1986"/>
            <ac:spMk id="42" creationId="{0CF23823-0A58-1056-96AC-41B8262BEE85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45" creationId="{D77F7B70-42E3-05DF-DCBD-167F7348F074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48" creationId="{E80BDF15-48DD-4EE3-EC62-EC33E663B6DA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0" creationId="{BB82F330-D017-EDB5-539D-DD81C3005559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1" creationId="{29D64E61-46CB-E467-3C14-733212DFA63B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2" creationId="{F4269FFE-AF7E-350B-2A35-0F16AEA52B7E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3" creationId="{FC99D6BB-4C26-4AF4-CA87-2C6B54C0E4E2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4" creationId="{1003B4C2-FF53-3B51-A2E6-F6D927F0CA07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6" creationId="{ED46CB91-8A81-1B5D-D3F2-F5E560948C31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7" creationId="{30CAADAE-8A43-2F1E-0304-3441782FE10D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8" creationId="{6971C33F-846C-2AAE-F362-17F8D422C6DD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59" creationId="{CB2286B6-ED1D-7C87-8916-9976279AB9FA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0" creationId="{5F8E496B-FDE7-50D4-BE49-11364825AFF0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1" creationId="{3F593BAF-0DF0-9DCA-5881-072A83C1F8A5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4" creationId="{0B086C56-F3D5-FBCD-E87D-D050BA2F0E9C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5" creationId="{DE12B697-62CD-AD6E-FE61-D581C9A338ED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6" creationId="{FD227F07-570F-51EB-93CC-82F53909D50D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7" creationId="{65316263-4CFC-E2D4-49F0-486280A8E393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69" creationId="{2157F78D-11B6-F62B-F506-986A2DD0E605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0" creationId="{369EA0F8-EF96-FA20-BA29-E4DD8D004BDC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1" creationId="{7B6588F7-168D-653A-05FA-E2DBEA24C052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2" creationId="{37BA507F-DC99-D02E-DF0C-860814432A2C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3" creationId="{EDA8D76E-01C4-A8B5-048C-DF97C801F122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4" creationId="{185A147C-AB95-941F-3483-9D0B05D7FA0A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6" creationId="{C5F6DD82-9842-ECE6-9EC8-EACD34991541}"/>
          </ac:spMkLst>
        </pc:spChg>
        <pc:spChg chg="mod">
          <ac:chgData name="Krishna, Tushar" userId="2f8b3b63-7f05-4567-a420-9d780c56f9c3" providerId="ADAL" clId="{39DD198D-8B58-F84E-9481-EA837C9E2083}" dt="2024-01-18T03:14:06.423" v="1315"/>
          <ac:spMkLst>
            <pc:docMk/>
            <pc:sldMk cId="1339858958" sldId="1986"/>
            <ac:spMk id="77" creationId="{DB9EC18F-A735-2AFB-387B-FA4C2B06D891}"/>
          </ac:spMkLst>
        </pc:spChg>
        <pc:spChg chg="add mod">
          <ac:chgData name="Krishna, Tushar" userId="2f8b3b63-7f05-4567-a420-9d780c56f9c3" providerId="ADAL" clId="{39DD198D-8B58-F84E-9481-EA837C9E2083}" dt="2024-01-18T17:00:19.337" v="7485" actId="1076"/>
          <ac:spMkLst>
            <pc:docMk/>
            <pc:sldMk cId="1339858958" sldId="1986"/>
            <ac:spMk id="80" creationId="{EC4D912C-8FA2-412D-5E20-BF0970C50A40}"/>
          </ac:spMkLst>
        </pc:spChg>
        <pc:spChg chg="add">
          <ac:chgData name="Krishna, Tushar" userId="2f8b3b63-7f05-4567-a420-9d780c56f9c3" providerId="ADAL" clId="{39DD198D-8B58-F84E-9481-EA837C9E2083}" dt="2024-01-18T17:00:13.882" v="7481" actId="22"/>
          <ac:spMkLst>
            <pc:docMk/>
            <pc:sldMk cId="1339858958" sldId="1986"/>
            <ac:spMk id="82" creationId="{AC6FE67B-C7B1-AF1D-1D3A-FE1E98F00800}"/>
          </ac:spMkLst>
        </pc:spChg>
        <pc:grpChg chg="add mod">
          <ac:chgData name="Krishna, Tushar" userId="2f8b3b63-7f05-4567-a420-9d780c56f9c3" providerId="ADAL" clId="{39DD198D-8B58-F84E-9481-EA837C9E2083}" dt="2024-01-18T03:14:01.875" v="1314"/>
          <ac:grpSpMkLst>
            <pc:docMk/>
            <pc:sldMk cId="1339858958" sldId="1986"/>
            <ac:grpSpMk id="9" creationId="{4CE5F324-74CE-90F3-4D84-A7B71F190D05}"/>
          </ac:grpSpMkLst>
        </pc:grpChg>
        <pc:grpChg chg="mod">
          <ac:chgData name="Krishna, Tushar" userId="2f8b3b63-7f05-4567-a420-9d780c56f9c3" providerId="ADAL" clId="{39DD198D-8B58-F84E-9481-EA837C9E2083}" dt="2024-01-18T03:14:01.875" v="1314"/>
          <ac:grpSpMkLst>
            <pc:docMk/>
            <pc:sldMk cId="1339858958" sldId="1986"/>
            <ac:grpSpMk id="11" creationId="{391615BD-4A5A-E1BE-97D3-ADB09B36395B}"/>
          </ac:grpSpMkLst>
        </pc:grpChg>
        <pc:grpChg chg="mod">
          <ac:chgData name="Krishna, Tushar" userId="2f8b3b63-7f05-4567-a420-9d780c56f9c3" providerId="ADAL" clId="{39DD198D-8B58-F84E-9481-EA837C9E2083}" dt="2024-01-18T03:14:01.875" v="1314"/>
          <ac:grpSpMkLst>
            <pc:docMk/>
            <pc:sldMk cId="1339858958" sldId="1986"/>
            <ac:grpSpMk id="12" creationId="{CFB22B4F-AD69-1042-2C94-347988873C02}"/>
          </ac:grpSpMkLst>
        </pc:grpChg>
        <pc:grpChg chg="mod">
          <ac:chgData name="Krishna, Tushar" userId="2f8b3b63-7f05-4567-a420-9d780c56f9c3" providerId="ADAL" clId="{39DD198D-8B58-F84E-9481-EA837C9E2083}" dt="2024-01-18T03:14:01.875" v="1314"/>
          <ac:grpSpMkLst>
            <pc:docMk/>
            <pc:sldMk cId="1339858958" sldId="1986"/>
            <ac:grpSpMk id="14" creationId="{E7917654-6227-DD68-896E-C57111C028A0}"/>
          </ac:grpSpMkLst>
        </pc:grpChg>
        <pc:grpChg chg="mod">
          <ac:chgData name="Krishna, Tushar" userId="2f8b3b63-7f05-4567-a420-9d780c56f9c3" providerId="ADAL" clId="{39DD198D-8B58-F84E-9481-EA837C9E2083}" dt="2024-01-18T03:14:01.875" v="1314"/>
          <ac:grpSpMkLst>
            <pc:docMk/>
            <pc:sldMk cId="1339858958" sldId="1986"/>
            <ac:grpSpMk id="28" creationId="{166A6A91-7CA7-2013-A4FB-1B5A916CB1DD}"/>
          </ac:grpSpMkLst>
        </pc:grpChg>
        <pc:grpChg chg="add mod">
          <ac:chgData name="Krishna, Tushar" userId="2f8b3b63-7f05-4567-a420-9d780c56f9c3" providerId="ADAL" clId="{39DD198D-8B58-F84E-9481-EA837C9E2083}" dt="2024-01-18T03:14:17.469" v="1318" actId="1076"/>
          <ac:grpSpMkLst>
            <pc:docMk/>
            <pc:sldMk cId="1339858958" sldId="1986"/>
            <ac:grpSpMk id="44" creationId="{0EB686A3-C025-2C5E-5532-FBD8201618CE}"/>
          </ac:grpSpMkLst>
        </pc:grpChg>
        <pc:grpChg chg="mod">
          <ac:chgData name="Krishna, Tushar" userId="2f8b3b63-7f05-4567-a420-9d780c56f9c3" providerId="ADAL" clId="{39DD198D-8B58-F84E-9481-EA837C9E2083}" dt="2024-01-18T03:14:06.423" v="1315"/>
          <ac:grpSpMkLst>
            <pc:docMk/>
            <pc:sldMk cId="1339858958" sldId="1986"/>
            <ac:grpSpMk id="46" creationId="{36AD184E-D0CD-3800-2B33-B4167ABA9B57}"/>
          </ac:grpSpMkLst>
        </pc:grpChg>
        <pc:grpChg chg="mod">
          <ac:chgData name="Krishna, Tushar" userId="2f8b3b63-7f05-4567-a420-9d780c56f9c3" providerId="ADAL" clId="{39DD198D-8B58-F84E-9481-EA837C9E2083}" dt="2024-01-18T03:14:06.423" v="1315"/>
          <ac:grpSpMkLst>
            <pc:docMk/>
            <pc:sldMk cId="1339858958" sldId="1986"/>
            <ac:grpSpMk id="47" creationId="{F60C4D8D-1326-E060-AD85-D1C849670C21}"/>
          </ac:grpSpMkLst>
        </pc:grpChg>
        <pc:grpChg chg="mod">
          <ac:chgData name="Krishna, Tushar" userId="2f8b3b63-7f05-4567-a420-9d780c56f9c3" providerId="ADAL" clId="{39DD198D-8B58-F84E-9481-EA837C9E2083}" dt="2024-01-18T03:14:06.423" v="1315"/>
          <ac:grpSpMkLst>
            <pc:docMk/>
            <pc:sldMk cId="1339858958" sldId="1986"/>
            <ac:grpSpMk id="49" creationId="{B3AF2745-97E9-B816-DE12-BD628A362538}"/>
          </ac:grpSpMkLst>
        </pc:grpChg>
        <pc:grpChg chg="mod">
          <ac:chgData name="Krishna, Tushar" userId="2f8b3b63-7f05-4567-a420-9d780c56f9c3" providerId="ADAL" clId="{39DD198D-8B58-F84E-9481-EA837C9E2083}" dt="2024-01-18T03:14:06.423" v="1315"/>
          <ac:grpSpMkLst>
            <pc:docMk/>
            <pc:sldMk cId="1339858958" sldId="1986"/>
            <ac:grpSpMk id="63" creationId="{CF669A90-4094-4EBE-1721-210415710525}"/>
          </ac:grpSpMkLst>
        </pc:grpChg>
        <pc:picChg chg="add del mod">
          <ac:chgData name="Krishna, Tushar" userId="2f8b3b63-7f05-4567-a420-9d780c56f9c3" providerId="ADAL" clId="{39DD198D-8B58-F84E-9481-EA837C9E2083}" dt="2024-01-18T03:14:01.438" v="1313" actId="478"/>
          <ac:picMkLst>
            <pc:docMk/>
            <pc:sldMk cId="1339858958" sldId="1986"/>
            <ac:picMk id="7" creationId="{4F86ABC8-C35C-9743-948B-4F599EA2AC43}"/>
          </ac:picMkLst>
        </pc:picChg>
        <pc:picChg chg="add mod">
          <ac:chgData name="Krishna, Tushar" userId="2f8b3b63-7f05-4567-a420-9d780c56f9c3" providerId="ADAL" clId="{39DD198D-8B58-F84E-9481-EA837C9E2083}" dt="2024-01-18T03:20:25.552" v="1437"/>
          <ac:picMkLst>
            <pc:docMk/>
            <pc:sldMk cId="1339858958" sldId="1986"/>
            <ac:picMk id="79" creationId="{A0DE7085-802D-29D3-207D-506E9AA6F66C}"/>
          </ac:picMkLst>
        </pc:picChg>
        <pc:cxnChg chg="mod">
          <ac:chgData name="Krishna, Tushar" userId="2f8b3b63-7f05-4567-a420-9d780c56f9c3" providerId="ADAL" clId="{39DD198D-8B58-F84E-9481-EA837C9E2083}" dt="2024-01-18T03:14:01.875" v="1314"/>
          <ac:cxnSpMkLst>
            <pc:docMk/>
            <pc:sldMk cId="1339858958" sldId="1986"/>
            <ac:cxnSpMk id="20" creationId="{E3BE1873-BEC3-F566-6441-B27C574B0C66}"/>
          </ac:cxnSpMkLst>
        </pc:cxnChg>
        <pc:cxnChg chg="mod">
          <ac:chgData name="Krishna, Tushar" userId="2f8b3b63-7f05-4567-a420-9d780c56f9c3" providerId="ADAL" clId="{39DD198D-8B58-F84E-9481-EA837C9E2083}" dt="2024-01-18T03:14:01.875" v="1314"/>
          <ac:cxnSpMkLst>
            <pc:docMk/>
            <pc:sldMk cId="1339858958" sldId="1986"/>
            <ac:cxnSpMk id="27" creationId="{9ADB0379-7048-FB4A-3303-4F4AB66F6961}"/>
          </ac:cxnSpMkLst>
        </pc:cxnChg>
        <pc:cxnChg chg="mod">
          <ac:chgData name="Krishna, Tushar" userId="2f8b3b63-7f05-4567-a420-9d780c56f9c3" providerId="ADAL" clId="{39DD198D-8B58-F84E-9481-EA837C9E2083}" dt="2024-01-18T03:14:01.875" v="1314"/>
          <ac:cxnSpMkLst>
            <pc:docMk/>
            <pc:sldMk cId="1339858958" sldId="1986"/>
            <ac:cxnSpMk id="33" creationId="{2161186D-17DA-51E7-4812-D49295B8E5C8}"/>
          </ac:cxnSpMkLst>
        </pc:cxnChg>
        <pc:cxnChg chg="mod">
          <ac:chgData name="Krishna, Tushar" userId="2f8b3b63-7f05-4567-a420-9d780c56f9c3" providerId="ADAL" clId="{39DD198D-8B58-F84E-9481-EA837C9E2083}" dt="2024-01-18T03:14:01.875" v="1314"/>
          <ac:cxnSpMkLst>
            <pc:docMk/>
            <pc:sldMk cId="1339858958" sldId="1986"/>
            <ac:cxnSpMk id="40" creationId="{02A6936C-0B39-CFC5-16AD-4C12C0CD579B}"/>
          </ac:cxnSpMkLst>
        </pc:cxnChg>
        <pc:cxnChg chg="mod">
          <ac:chgData name="Krishna, Tushar" userId="2f8b3b63-7f05-4567-a420-9d780c56f9c3" providerId="ADAL" clId="{39DD198D-8B58-F84E-9481-EA837C9E2083}" dt="2024-01-18T03:14:01.875" v="1314"/>
          <ac:cxnSpMkLst>
            <pc:docMk/>
            <pc:sldMk cId="1339858958" sldId="1986"/>
            <ac:cxnSpMk id="43" creationId="{1CC4D78B-5C2B-4188-27D3-993E3A7FA2A4}"/>
          </ac:cxnSpMkLst>
        </pc:cxnChg>
        <pc:cxnChg chg="mod">
          <ac:chgData name="Krishna, Tushar" userId="2f8b3b63-7f05-4567-a420-9d780c56f9c3" providerId="ADAL" clId="{39DD198D-8B58-F84E-9481-EA837C9E2083}" dt="2024-01-18T03:14:06.423" v="1315"/>
          <ac:cxnSpMkLst>
            <pc:docMk/>
            <pc:sldMk cId="1339858958" sldId="1986"/>
            <ac:cxnSpMk id="55" creationId="{CEE4D162-7929-1ADC-45E4-315899B2E3AA}"/>
          </ac:cxnSpMkLst>
        </pc:cxnChg>
        <pc:cxnChg chg="mod">
          <ac:chgData name="Krishna, Tushar" userId="2f8b3b63-7f05-4567-a420-9d780c56f9c3" providerId="ADAL" clId="{39DD198D-8B58-F84E-9481-EA837C9E2083}" dt="2024-01-18T03:14:06.423" v="1315"/>
          <ac:cxnSpMkLst>
            <pc:docMk/>
            <pc:sldMk cId="1339858958" sldId="1986"/>
            <ac:cxnSpMk id="62" creationId="{7CDDA8A1-3D29-A197-E1F3-466C2066A968}"/>
          </ac:cxnSpMkLst>
        </pc:cxnChg>
        <pc:cxnChg chg="mod">
          <ac:chgData name="Krishna, Tushar" userId="2f8b3b63-7f05-4567-a420-9d780c56f9c3" providerId="ADAL" clId="{39DD198D-8B58-F84E-9481-EA837C9E2083}" dt="2024-01-18T03:14:06.423" v="1315"/>
          <ac:cxnSpMkLst>
            <pc:docMk/>
            <pc:sldMk cId="1339858958" sldId="1986"/>
            <ac:cxnSpMk id="68" creationId="{2900DB89-CF75-78E5-3A5E-00C64BEDC199}"/>
          </ac:cxnSpMkLst>
        </pc:cxnChg>
        <pc:cxnChg chg="mod">
          <ac:chgData name="Krishna, Tushar" userId="2f8b3b63-7f05-4567-a420-9d780c56f9c3" providerId="ADAL" clId="{39DD198D-8B58-F84E-9481-EA837C9E2083}" dt="2024-01-18T03:14:06.423" v="1315"/>
          <ac:cxnSpMkLst>
            <pc:docMk/>
            <pc:sldMk cId="1339858958" sldId="1986"/>
            <ac:cxnSpMk id="75" creationId="{A69BD583-DCF1-47BB-D8D9-23FE3F9A8B60}"/>
          </ac:cxnSpMkLst>
        </pc:cxnChg>
        <pc:cxnChg chg="mod">
          <ac:chgData name="Krishna, Tushar" userId="2f8b3b63-7f05-4567-a420-9d780c56f9c3" providerId="ADAL" clId="{39DD198D-8B58-F84E-9481-EA837C9E2083}" dt="2024-01-18T03:14:06.423" v="1315"/>
          <ac:cxnSpMkLst>
            <pc:docMk/>
            <pc:sldMk cId="1339858958" sldId="1986"/>
            <ac:cxnSpMk id="78" creationId="{F25DEBFE-2FA5-17CB-923A-7095E9D9A310}"/>
          </ac:cxnSpMkLst>
        </pc:cxnChg>
      </pc:sldChg>
      <pc:sldChg chg="addSp delSp modSp new del mod modAnim">
        <pc:chgData name="Krishna, Tushar" userId="2f8b3b63-7f05-4567-a420-9d780c56f9c3" providerId="ADAL" clId="{39DD198D-8B58-F84E-9481-EA837C9E2083}" dt="2024-01-18T17:00:42.589" v="7487" actId="2696"/>
        <pc:sldMkLst>
          <pc:docMk/>
          <pc:sldMk cId="2549510912" sldId="1987"/>
        </pc:sldMkLst>
        <pc:spChg chg="mod">
          <ac:chgData name="Krishna, Tushar" userId="2f8b3b63-7f05-4567-a420-9d780c56f9c3" providerId="ADAL" clId="{39DD198D-8B58-F84E-9481-EA837C9E2083}" dt="2024-01-18T03:19:13.791" v="1431" actId="20577"/>
          <ac:spMkLst>
            <pc:docMk/>
            <pc:sldMk cId="2549510912" sldId="1987"/>
            <ac:spMk id="2" creationId="{5D59E77C-AF7A-DD26-E5B0-F1E08485A458}"/>
          </ac:spMkLst>
        </pc:spChg>
        <pc:spChg chg="del">
          <ac:chgData name="Krishna, Tushar" userId="2f8b3b63-7f05-4567-a420-9d780c56f9c3" providerId="ADAL" clId="{39DD198D-8B58-F84E-9481-EA837C9E2083}" dt="2024-01-18T03:19:17.447" v="1432" actId="478"/>
          <ac:spMkLst>
            <pc:docMk/>
            <pc:sldMk cId="2549510912" sldId="1987"/>
            <ac:spMk id="3" creationId="{7554B13C-9ACA-9C5A-42DE-421B0214692E}"/>
          </ac:spMkLst>
        </pc:spChg>
        <pc:spChg chg="del">
          <ac:chgData name="Krishna, Tushar" userId="2f8b3b63-7f05-4567-a420-9d780c56f9c3" providerId="ADAL" clId="{39DD198D-8B58-F84E-9481-EA837C9E2083}" dt="2024-01-18T03:19:17.447" v="1432" actId="478"/>
          <ac:spMkLst>
            <pc:docMk/>
            <pc:sldMk cId="2549510912" sldId="1987"/>
            <ac:spMk id="4" creationId="{916E6BB1-A556-274F-C684-488A33494B6C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549510912" sldId="1987"/>
            <ac:spMk id="5" creationId="{0AE63577-EECC-25C8-C063-88DE303BF243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8" creationId="{B19591D2-5938-2B70-8287-53028A3002E8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10" creationId="{3FD969EA-3F89-0AB6-BFE6-5668AE680EED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13" creationId="{B76E2C3F-734B-1FB2-5E1B-C283E098B60F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15" creationId="{B40DD9A3-C06F-0C95-2506-196CA35FB27B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17" creationId="{1657E09F-B333-88A1-5559-608D11C38B5F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20" creationId="{729A395C-20D6-D217-1342-66A5335EE899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22" creationId="{A5A28600-287F-4894-F92C-C5AE67627032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24" creationId="{FB66A6C3-406D-32E9-9853-7D817A4EAC05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27" creationId="{5CF63AF5-B31D-5782-FDB0-5B65EBF37A4E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29" creationId="{4DCC8207-29A4-204B-0CF2-47E2A67C7DC2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31" creationId="{C7DA4F6F-E9DE-05DA-09AA-B1D56DD0EA75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34" creationId="{F15E59CB-CE1B-7248-EAB6-3DB74CAAC590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35" creationId="{567905D2-7456-2FED-AC68-EF8811F9E9E6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36" creationId="{46CC60F8-DF85-316B-E99F-9D664FBB9CC7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2" creationId="{D0CD11DC-A0B5-D075-A4FD-24A2EEC97DDB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3" creationId="{B86E701F-66C7-1D2F-943A-33EA98441665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4" creationId="{F707BAE1-1441-E1BC-5061-22A9CA230D18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5" creationId="{F1EA437A-8F98-4BDF-338D-DE13DF967A93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6" creationId="{8CF5026C-C2F8-F9F6-D47F-81607B0E7DF7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7" creationId="{846259FF-3DA6-8906-D793-3ECF102EBBBB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48" creationId="{BBB8D3EA-EF95-90CD-EAFA-6EACCB7BF7DD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3" creationId="{2AB40700-8BB0-8A6C-7B76-B31E7DE28459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4" creationId="{D0A6BDB4-3847-1AB8-65F6-6E101F95B65B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5" creationId="{16089F6A-AB40-C821-9E85-DD1080F274A2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6" creationId="{54F1F5E6-B449-3C40-9800-D342E4E088B9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7" creationId="{9CAE268F-BB77-CC11-36C8-8DAED76E1455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8" creationId="{54997201-F857-F960-CEAA-FC58EACDF59D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59" creationId="{5541921B-FA39-C478-20E9-5B66DED8A35D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64" creationId="{0D28292E-94BA-BE0D-58EE-B2D46535CD2E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65" creationId="{FE1E5063-FD09-D04E-676E-DBEAA965F5EF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66" creationId="{0BA59AF6-D36E-E8FA-D9DE-228F216A5D59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1" creationId="{6125204C-5224-9002-8E61-C90CD23476A1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2" creationId="{962CE10F-5A55-B885-4864-ED3A3DC643F3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3" creationId="{E092AA20-D7A0-1A8E-0352-B262CE3824B8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4" creationId="{FA844BB6-1010-4CAA-00B4-6788A312251E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5" creationId="{7F478967-73F1-B1A1-3A94-CDF6625E29C9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6" creationId="{7C30E727-60F5-2F11-07F1-D6E9051D86F6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7" creationId="{F737B500-AFCF-AE8C-6C65-067F93C1E18D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8" creationId="{43218627-5042-BDBC-FA93-D19A6E3435C8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79" creationId="{C35DD082-0143-CC86-E983-4184AB7EAA96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80" creationId="{89B290E5-C52D-952B-5E75-F19247BD58CF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81" creationId="{939EFF77-B499-6633-CEED-D0EC3AF4C0E3}"/>
          </ac:spMkLst>
        </pc:spChg>
        <pc:spChg chg="mod">
          <ac:chgData name="Krishna, Tushar" userId="2f8b3b63-7f05-4567-a420-9d780c56f9c3" providerId="ADAL" clId="{39DD198D-8B58-F84E-9481-EA837C9E2083}" dt="2024-01-18T03:19:17.816" v="1433"/>
          <ac:spMkLst>
            <pc:docMk/>
            <pc:sldMk cId="2549510912" sldId="1987"/>
            <ac:spMk id="82" creationId="{5A684890-A4B0-4738-4819-AB5149956CB4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85" creationId="{7CFF8B9B-4772-1C86-29E8-A46DFC0BF39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87" creationId="{4A052066-C8E6-DFB4-0436-A21579AFC35F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90" creationId="{FBFF9397-5BE8-4AAC-DAA4-D84FE156DA65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92" creationId="{2353CF8B-8B7B-04F8-8D5E-BDF7C7361A64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94" creationId="{55D3E2BA-2737-F61A-78A6-4F4F6BA8867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97" creationId="{EBA3E59A-33B3-806A-22C9-25D6C5937B62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99" creationId="{5C47F61B-B41A-B034-39AE-08B239078E38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01" creationId="{598A0949-B96E-0FDB-1E9E-1B505799B6A9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04" creationId="{6FAD7C5B-4C5C-7F30-EB3E-A90FDEEA61AD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06" creationId="{920FE7ED-37A1-DE18-077D-3620052862BD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08" creationId="{6FECCA10-0811-98C2-0009-55F969C2377B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11" creationId="{EA5AD953-3EA2-B421-EF5D-6D898A1193DF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12" creationId="{05E446F3-BE9C-0D16-E8C9-C95FF54CDEFA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13" creationId="{9FEBB1F6-48FF-4EFB-BB1F-498663C41100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19" creationId="{75579E56-AC15-9B53-634A-C2DA175B9ED9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0" creationId="{07ADDCB6-0154-2709-9E21-0C86E93FDA66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1" creationId="{B15DAB55-7574-3C2A-EAD1-C26964924D46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2" creationId="{15B58636-3C34-B811-0F15-EDBD8124AF2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3" creationId="{BE37B18A-0880-3A17-DEEB-476487DCCDD7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4" creationId="{9CD206E6-2BA6-EF6B-DA0C-70D4CD35720E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25" creationId="{C897342F-0E91-2248-9828-216E1DB6491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0" creationId="{CBB6C386-676D-9E28-B599-43317AD34CA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1" creationId="{7249648C-DCA7-FD39-22DB-CA01577F42CC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2" creationId="{BB26AB88-13EB-27D4-7F4D-BC7257BA4842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3" creationId="{E11799E9-3694-71F1-F58F-20954079382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4" creationId="{942AA549-3A38-DA37-54F5-D5F55AB0A127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5" creationId="{F85B77EA-041D-A14E-AE5C-029B0A4CB694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36" creationId="{3ACF7732-4B18-D544-9C0C-1E3B51273DAD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41" creationId="{6EBE8A03-4959-BC9F-D971-1F2B50330364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42" creationId="{DCC3FE51-1BE1-8564-7E7C-E04F6B1542A9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43" creationId="{18F9CDDB-00AF-40AF-046C-3C09FBF82E80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48" creationId="{5172923C-A6AC-FAAC-2FFD-B2C7C31B2101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49" creationId="{57594518-AA7A-66B9-0CDB-C69FEF96A914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0" creationId="{CA643688-EE15-0EF1-E884-65B4DCB61E85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1" creationId="{DAE38F41-6B06-6E1A-E466-124DD0492132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2" creationId="{321C7ABA-146D-8ABA-E648-1C06306CE9DB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3" creationId="{7A5C5794-5D7C-1DEA-BF1E-93CE3CA12087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4" creationId="{79FB0FA8-1811-3AE3-733C-FBFFA7B4E9AE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5" creationId="{D13478A4-4FBD-0F8A-F38F-81F60C66F0A8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6" creationId="{D200735D-59D7-D990-96BC-D56955EF5235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7" creationId="{70A2DA06-13B9-B43C-2185-F869D1406853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8" creationId="{58CDAEA8-B768-20B0-46A8-8B8FA3A74C70}"/>
          </ac:spMkLst>
        </pc:spChg>
        <pc:spChg chg="mod">
          <ac:chgData name="Krishna, Tushar" userId="2f8b3b63-7f05-4567-a420-9d780c56f9c3" providerId="ADAL" clId="{39DD198D-8B58-F84E-9481-EA837C9E2083}" dt="2024-01-18T03:19:20.344" v="1434"/>
          <ac:spMkLst>
            <pc:docMk/>
            <pc:sldMk cId="2549510912" sldId="1987"/>
            <ac:spMk id="159" creationId="{0E190970-A307-9BAF-DF75-0770388EE743}"/>
          </ac:spMkLst>
        </pc:spChg>
        <pc:spChg chg="add del">
          <ac:chgData name="Krishna, Tushar" userId="2f8b3b63-7f05-4567-a420-9d780c56f9c3" providerId="ADAL" clId="{39DD198D-8B58-F84E-9481-EA837C9E2083}" dt="2024-01-18T03:27:06.449" v="1761" actId="478"/>
          <ac:spMkLst>
            <pc:docMk/>
            <pc:sldMk cId="2549510912" sldId="1987"/>
            <ac:spMk id="160" creationId="{747E6230-1B35-3F65-5312-98550841516F}"/>
          </ac:spMkLst>
        </pc:spChg>
        <pc:spChg chg="mod">
          <ac:chgData name="Krishna, Tushar" userId="2f8b3b63-7f05-4567-a420-9d780c56f9c3" providerId="ADAL" clId="{39DD198D-8B58-F84E-9481-EA837C9E2083}" dt="2024-01-18T03:27:09.840" v="1762"/>
          <ac:spMkLst>
            <pc:docMk/>
            <pc:sldMk cId="2549510912" sldId="1987"/>
            <ac:spMk id="164" creationId="{3FF7EAC4-4EEA-EA7F-B977-D6EE1DE407F9}"/>
          </ac:spMkLst>
        </pc:spChg>
        <pc:spChg chg="mod">
          <ac:chgData name="Krishna, Tushar" userId="2f8b3b63-7f05-4567-a420-9d780c56f9c3" providerId="ADAL" clId="{39DD198D-8B58-F84E-9481-EA837C9E2083}" dt="2024-01-18T03:27:09.840" v="1762"/>
          <ac:spMkLst>
            <pc:docMk/>
            <pc:sldMk cId="2549510912" sldId="1987"/>
            <ac:spMk id="168" creationId="{9E108ABB-3860-BFF9-E2F0-2B9B2C39775F}"/>
          </ac:spMkLst>
        </pc:spChg>
        <pc:spChg chg="mod">
          <ac:chgData name="Krishna, Tushar" userId="2f8b3b63-7f05-4567-a420-9d780c56f9c3" providerId="ADAL" clId="{39DD198D-8B58-F84E-9481-EA837C9E2083}" dt="2024-01-18T03:27:09.840" v="1762"/>
          <ac:spMkLst>
            <pc:docMk/>
            <pc:sldMk cId="2549510912" sldId="1987"/>
            <ac:spMk id="171" creationId="{AAA00C3D-D935-AF56-485E-BAB18038D593}"/>
          </ac:spMkLst>
        </pc:spChg>
        <pc:spChg chg="mod">
          <ac:chgData name="Krishna, Tushar" userId="2f8b3b63-7f05-4567-a420-9d780c56f9c3" providerId="ADAL" clId="{39DD198D-8B58-F84E-9481-EA837C9E2083}" dt="2024-01-18T03:27:09.840" v="1762"/>
          <ac:spMkLst>
            <pc:docMk/>
            <pc:sldMk cId="2549510912" sldId="1987"/>
            <ac:spMk id="173" creationId="{B176DEF2-4A02-44D2-059D-646551D6E5BB}"/>
          </ac:spMkLst>
        </pc:spChg>
        <pc:spChg chg="mod">
          <ac:chgData name="Krishna, Tushar" userId="2f8b3b63-7f05-4567-a420-9d780c56f9c3" providerId="ADAL" clId="{39DD198D-8B58-F84E-9481-EA837C9E2083}" dt="2024-01-18T03:27:09.840" v="1762"/>
          <ac:spMkLst>
            <pc:docMk/>
            <pc:sldMk cId="2549510912" sldId="1987"/>
            <ac:spMk id="175" creationId="{48D9B555-E15E-63DF-0E46-CFF361230D83}"/>
          </ac:spMkLst>
        </pc:spChg>
        <pc:spChg chg="add mod">
          <ac:chgData name="Krishna, Tushar" userId="2f8b3b63-7f05-4567-a420-9d780c56f9c3" providerId="ADAL" clId="{39DD198D-8B58-F84E-9481-EA837C9E2083}" dt="2024-01-18T03:28:59.849" v="1972" actId="113"/>
          <ac:spMkLst>
            <pc:docMk/>
            <pc:sldMk cId="2549510912" sldId="1987"/>
            <ac:spMk id="176" creationId="{DE4C0DEA-539C-565E-A50D-EEA48514678D}"/>
          </ac:spMkLst>
        </pc:spChg>
        <pc:spChg chg="add mod">
          <ac:chgData name="Krishna, Tushar" userId="2f8b3b63-7f05-4567-a420-9d780c56f9c3" providerId="ADAL" clId="{39DD198D-8B58-F84E-9481-EA837C9E2083}" dt="2024-01-18T03:29:44.496" v="1983" actId="1076"/>
          <ac:spMkLst>
            <pc:docMk/>
            <pc:sldMk cId="2549510912" sldId="1987"/>
            <ac:spMk id="177" creationId="{C359F38D-45B9-D6B7-8266-D26F8F48D0EB}"/>
          </ac:spMkLst>
        </pc:spChg>
        <pc:spChg chg="add mod">
          <ac:chgData name="Krishna, Tushar" userId="2f8b3b63-7f05-4567-a420-9d780c56f9c3" providerId="ADAL" clId="{39DD198D-8B58-F84E-9481-EA837C9E2083}" dt="2024-01-18T03:29:48.250" v="1984" actId="1076"/>
          <ac:spMkLst>
            <pc:docMk/>
            <pc:sldMk cId="2549510912" sldId="1987"/>
            <ac:spMk id="178" creationId="{D0ED1A54-4D0B-5470-F6D0-49E9A614164E}"/>
          </ac:spMkLst>
        </pc:spChg>
        <pc:spChg chg="add mod">
          <ac:chgData name="Krishna, Tushar" userId="2f8b3b63-7f05-4567-a420-9d780c56f9c3" providerId="ADAL" clId="{39DD198D-8B58-F84E-9481-EA837C9E2083}" dt="2024-01-18T03:29:17.157" v="1977"/>
          <ac:spMkLst>
            <pc:docMk/>
            <pc:sldMk cId="2549510912" sldId="1987"/>
            <ac:spMk id="180" creationId="{DBDF8CC0-9D22-B8E9-EF8C-5FECC0EC690F}"/>
          </ac:spMkLst>
        </pc:spChg>
        <pc:spChg chg="mod">
          <ac:chgData name="Krishna, Tushar" userId="2f8b3b63-7f05-4567-a420-9d780c56f9c3" providerId="ADAL" clId="{39DD198D-8B58-F84E-9481-EA837C9E2083}" dt="2024-01-18T03:29:22.056" v="1978"/>
          <ac:spMkLst>
            <pc:docMk/>
            <pc:sldMk cId="2549510912" sldId="1987"/>
            <ac:spMk id="182" creationId="{97A4646E-71D0-62F3-88A6-A4A97617AFF0}"/>
          </ac:spMkLst>
        </pc:spChg>
        <pc:spChg chg="mod">
          <ac:chgData name="Krishna, Tushar" userId="2f8b3b63-7f05-4567-a420-9d780c56f9c3" providerId="ADAL" clId="{39DD198D-8B58-F84E-9481-EA837C9E2083}" dt="2024-01-18T03:29:22.056" v="1978"/>
          <ac:spMkLst>
            <pc:docMk/>
            <pc:sldMk cId="2549510912" sldId="1987"/>
            <ac:spMk id="183" creationId="{082EC02D-EA21-D8D0-3D63-41224B6A4FEC}"/>
          </ac:spMkLst>
        </pc:spChg>
        <pc:spChg chg="add mod">
          <ac:chgData name="Krishna, Tushar" userId="2f8b3b63-7f05-4567-a420-9d780c56f9c3" providerId="ADAL" clId="{39DD198D-8B58-F84E-9481-EA837C9E2083}" dt="2024-01-18T03:29:33.921" v="1982" actId="1076"/>
          <ac:spMkLst>
            <pc:docMk/>
            <pc:sldMk cId="2549510912" sldId="1987"/>
            <ac:spMk id="184" creationId="{DF2935E0-3E8D-6BCC-51EE-C9484FCE1C78}"/>
          </ac:spMkLst>
        </pc:spChg>
        <pc:spChg chg="add mod">
          <ac:chgData name="Krishna, Tushar" userId="2f8b3b63-7f05-4567-a420-9d780c56f9c3" providerId="ADAL" clId="{39DD198D-8B58-F84E-9481-EA837C9E2083}" dt="2024-01-18T03:29:31.971" v="1981" actId="1076"/>
          <ac:spMkLst>
            <pc:docMk/>
            <pc:sldMk cId="2549510912" sldId="1987"/>
            <ac:spMk id="185" creationId="{79EDCD04-E380-E21E-984F-1C3733AA29B5}"/>
          </ac:spMkLst>
        </pc:spChg>
        <pc:spChg chg="add mod">
          <ac:chgData name="Krishna, Tushar" userId="2f8b3b63-7f05-4567-a420-9d780c56f9c3" providerId="ADAL" clId="{39DD198D-8B58-F84E-9481-EA837C9E2083}" dt="2024-01-18T03:31:02.642" v="2102" actId="20577"/>
          <ac:spMkLst>
            <pc:docMk/>
            <pc:sldMk cId="2549510912" sldId="1987"/>
            <ac:spMk id="186" creationId="{B6E2747C-3799-E196-500C-085322C606B8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2549510912" sldId="1987"/>
            <ac:spMk id="187" creationId="{2E62CF35-8049-AE0D-9CDA-DCE83E768C65}"/>
          </ac:spMkLst>
        </pc:spChg>
        <pc:grpChg chg="add mod">
          <ac:chgData name="Krishna, Tushar" userId="2f8b3b63-7f05-4567-a420-9d780c56f9c3" providerId="ADAL" clId="{39DD198D-8B58-F84E-9481-EA837C9E2083}" dt="2024-01-18T03:19:17.816" v="1433"/>
          <ac:grpSpMkLst>
            <pc:docMk/>
            <pc:sldMk cId="2549510912" sldId="1987"/>
            <ac:grpSpMk id="6" creationId="{3A2F4A5C-AB3E-905D-5CDD-3BA8B50EB51D}"/>
          </ac:grpSpMkLst>
        </pc:grpChg>
        <pc:grpChg chg="add mod">
          <ac:chgData name="Krishna, Tushar" userId="2f8b3b63-7f05-4567-a420-9d780c56f9c3" providerId="ADAL" clId="{39DD198D-8B58-F84E-9481-EA837C9E2083}" dt="2024-01-18T03:28:48.882" v="1967" actId="1076"/>
          <ac:grpSpMkLst>
            <pc:docMk/>
            <pc:sldMk cId="2549510912" sldId="1987"/>
            <ac:grpSpMk id="83" creationId="{11BB0387-1CAA-2DAF-7776-C62C34C8EBB6}"/>
          </ac:grpSpMkLst>
        </pc:grpChg>
        <pc:grpChg chg="add mod">
          <ac:chgData name="Krishna, Tushar" userId="2f8b3b63-7f05-4567-a420-9d780c56f9c3" providerId="ADAL" clId="{39DD198D-8B58-F84E-9481-EA837C9E2083}" dt="2024-01-18T03:27:09.840" v="1762"/>
          <ac:grpSpMkLst>
            <pc:docMk/>
            <pc:sldMk cId="2549510912" sldId="1987"/>
            <ac:grpSpMk id="161" creationId="{E5300E89-72C4-D1C2-FDDC-BD039E8B85ED}"/>
          </ac:grpSpMkLst>
        </pc:grpChg>
        <pc:grpChg chg="mod">
          <ac:chgData name="Krishna, Tushar" userId="2f8b3b63-7f05-4567-a420-9d780c56f9c3" providerId="ADAL" clId="{39DD198D-8B58-F84E-9481-EA837C9E2083}" dt="2024-01-18T03:27:09.840" v="1762"/>
          <ac:grpSpMkLst>
            <pc:docMk/>
            <pc:sldMk cId="2549510912" sldId="1987"/>
            <ac:grpSpMk id="162" creationId="{B36A1A57-B46F-C04B-BC69-CF68CF95A672}"/>
          </ac:grpSpMkLst>
        </pc:grpChg>
        <pc:grpChg chg="mod">
          <ac:chgData name="Krishna, Tushar" userId="2f8b3b63-7f05-4567-a420-9d780c56f9c3" providerId="ADAL" clId="{39DD198D-8B58-F84E-9481-EA837C9E2083}" dt="2024-01-18T03:27:09.840" v="1762"/>
          <ac:grpSpMkLst>
            <pc:docMk/>
            <pc:sldMk cId="2549510912" sldId="1987"/>
            <ac:grpSpMk id="163" creationId="{668B428D-4BDD-8CDC-6B76-36FAC36B267B}"/>
          </ac:grpSpMkLst>
        </pc:grpChg>
        <pc:grpChg chg="mod">
          <ac:chgData name="Krishna, Tushar" userId="2f8b3b63-7f05-4567-a420-9d780c56f9c3" providerId="ADAL" clId="{39DD198D-8B58-F84E-9481-EA837C9E2083}" dt="2024-01-18T03:27:09.840" v="1762"/>
          <ac:grpSpMkLst>
            <pc:docMk/>
            <pc:sldMk cId="2549510912" sldId="1987"/>
            <ac:grpSpMk id="165" creationId="{C792A3DB-5170-0B3C-3308-000F31F5EBA7}"/>
          </ac:grpSpMkLst>
        </pc:grpChg>
        <pc:grpChg chg="add mod">
          <ac:chgData name="Krishna, Tushar" userId="2f8b3b63-7f05-4567-a420-9d780c56f9c3" providerId="ADAL" clId="{39DD198D-8B58-F84E-9481-EA837C9E2083}" dt="2024-01-18T03:29:22.056" v="1978"/>
          <ac:grpSpMkLst>
            <pc:docMk/>
            <pc:sldMk cId="2549510912" sldId="1987"/>
            <ac:grpSpMk id="181" creationId="{44DB1995-7242-314C-4138-EB11BA979878}"/>
          </ac:grpSpMkLst>
        </pc:grpChg>
        <pc:picChg chg="mod">
          <ac:chgData name="Krishna, Tushar" userId="2f8b3b63-7f05-4567-a420-9d780c56f9c3" providerId="ADAL" clId="{39DD198D-8B58-F84E-9481-EA837C9E2083}" dt="2024-01-18T03:27:09.840" v="1762"/>
          <ac:picMkLst>
            <pc:docMk/>
            <pc:sldMk cId="2549510912" sldId="1987"/>
            <ac:picMk id="170" creationId="{D7A22AF3-C133-7B15-BFB6-36C61BFD470B}"/>
          </ac:picMkLst>
        </pc:picChg>
        <pc:picChg chg="mod">
          <ac:chgData name="Krishna, Tushar" userId="2f8b3b63-7f05-4567-a420-9d780c56f9c3" providerId="ADAL" clId="{39DD198D-8B58-F84E-9481-EA837C9E2083}" dt="2024-01-18T03:27:09.840" v="1762"/>
          <ac:picMkLst>
            <pc:docMk/>
            <pc:sldMk cId="2549510912" sldId="1987"/>
            <ac:picMk id="172" creationId="{470F5CD1-CCC3-14DA-4C58-FD9343889869}"/>
          </ac:picMkLst>
        </pc:picChg>
        <pc:picChg chg="mod">
          <ac:chgData name="Krishna, Tushar" userId="2f8b3b63-7f05-4567-a420-9d780c56f9c3" providerId="ADAL" clId="{39DD198D-8B58-F84E-9481-EA837C9E2083}" dt="2024-01-18T03:27:09.840" v="1762"/>
          <ac:picMkLst>
            <pc:docMk/>
            <pc:sldMk cId="2549510912" sldId="1987"/>
            <ac:picMk id="174" creationId="{007AE8D4-F277-60EF-A27F-EB04E4926D37}"/>
          </ac:picMkLst>
        </pc:picChg>
        <pc:picChg chg="add mod">
          <ac:chgData name="Krishna, Tushar" userId="2f8b3b63-7f05-4567-a420-9d780c56f9c3" providerId="ADAL" clId="{39DD198D-8B58-F84E-9481-EA837C9E2083}" dt="2024-01-18T03:29:17.157" v="1977"/>
          <ac:picMkLst>
            <pc:docMk/>
            <pc:sldMk cId="2549510912" sldId="1987"/>
            <ac:picMk id="179" creationId="{1C828EA8-375C-2334-468E-6C1CD2A002E6}"/>
          </ac:picMkLst>
        </pc:pic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7" creationId="{0D268CAB-D0D0-58FD-5547-2DF0C457A61F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9" creationId="{FF0272BF-5603-9F14-5D9B-55D981382467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1" creationId="{F86CB2CD-5C75-6C25-D46A-D2013C273613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2" creationId="{7AAD1799-6A0B-FE4E-1029-B17DE78D5A85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4" creationId="{363B13FB-B8F1-D5B8-61C5-CAD024D26699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6" creationId="{11F91A13-59BE-8E21-9DC0-25BCB2B542A7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8" creationId="{9EFF441B-33C3-30F1-D3AD-7F83D1432DFB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19" creationId="{AE51D456-F002-5DDC-EB73-1E5566115F7B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21" creationId="{D8978E69-1F37-5921-C30A-90243DDA23DD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23" creationId="{E77B6127-170A-2AEF-025A-06277660D7AF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25" creationId="{09F0E487-39D0-0718-0F32-86F16D108269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26" creationId="{1391E1DF-29D1-DB19-F775-4D2BB0213D17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28" creationId="{CDE741C6-A257-502F-AA9D-E0C48B396AA0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0" creationId="{CA87F89A-9BA1-1CCE-07CB-FF9A3EF8109B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2" creationId="{1A7638F3-9E66-4796-CDC5-5D8480837D69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3" creationId="{41107488-3E14-1FE8-486C-59C7EC91C9F4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7" creationId="{2F98682D-D0A9-4234-C61F-DC55226D1D0D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8" creationId="{06C9E4B4-BA8A-2834-A6AD-98A9E636BE36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39" creationId="{7B4F3AE5-7CF0-758B-AA3C-C77A1B894D70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40" creationId="{4289399E-BA81-C31F-B9A2-BCC0941A4837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41" creationId="{A578B2A5-F375-0328-190C-F3FC044326F6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49" creationId="{BE3B07CF-BB5F-D3CE-EA8D-7814C229EF89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50" creationId="{01EF2748-E848-641F-2385-E9A65909FA98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51" creationId="{4898E631-8E67-CA18-3FD5-161A5066FA39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52" creationId="{215B4FB6-7D21-627C-CCB2-92138AA29A18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0" creationId="{7F79700E-15B9-DC53-9C19-E976DA9F318C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1" creationId="{77D38AD0-2C93-5BA8-A01D-F059AF5BADA6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2" creationId="{187F1B7D-D811-ECEA-18FC-EEBCEDB3778C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3" creationId="{7475C38C-517D-AF57-600E-8924F7D3868E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7" creationId="{D5FA8701-256F-79C4-01DF-6DFADD5AB7F5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8" creationId="{1DF2C041-EB1B-A3E6-B489-A9DE8A8F32AB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69" creationId="{B44E5E79-591F-C812-FDA8-E9029404E26C}"/>
          </ac:cxnSpMkLst>
        </pc:cxnChg>
        <pc:cxnChg chg="mod">
          <ac:chgData name="Krishna, Tushar" userId="2f8b3b63-7f05-4567-a420-9d780c56f9c3" providerId="ADAL" clId="{39DD198D-8B58-F84E-9481-EA837C9E2083}" dt="2024-01-18T03:19:17.816" v="1433"/>
          <ac:cxnSpMkLst>
            <pc:docMk/>
            <pc:sldMk cId="2549510912" sldId="1987"/>
            <ac:cxnSpMk id="70" creationId="{9C4E5CB0-3345-F7E3-820B-AFD098C94CFD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84" creationId="{EB7C8C5D-A599-CB9B-E7EC-EB4CA39A28C0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86" creationId="{EA15339C-90DD-A688-5E01-05085D6CC840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88" creationId="{CEAE2E1A-3A43-04BC-72E7-991D9D3A7F6B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89" creationId="{8E3739E8-61D5-81C6-42F7-FFD2CF7E0B26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91" creationId="{6F676438-4840-EC4E-FCD5-CD71FA91D489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93" creationId="{2257D61D-3192-7CDE-559F-B22407911A7C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95" creationId="{9F80CA19-46C8-DD90-9284-AE5A4244E20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96" creationId="{46348228-C00B-771F-73E5-6BA7E938DD8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98" creationId="{10A411E2-66A3-ECFB-AF36-2958D5A8CC6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0" creationId="{B9E8729D-A94D-F917-63BE-AC7E0582444F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2" creationId="{C58471B6-8072-41D5-5636-A8A51439816D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3" creationId="{00691D44-BF14-7BC9-C334-68331B03DBB3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5" creationId="{E62EAA92-B9BB-BAA8-08C8-2160F916241D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7" creationId="{FAC59840-2D8D-A49F-7DF9-0EB7437BBD9D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09" creationId="{1FC95813-ADCD-826F-3153-9D618EA0AD16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0" creationId="{DD185A3B-DE79-F70E-67D3-9D382DDFBA8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4" creationId="{5A561EE4-7D5D-DD52-576D-027821827C54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5" creationId="{BBB17FF3-093E-9B56-7F73-595FBD6EBE5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6" creationId="{7611F4BF-DAEC-710D-BD6D-9D03C467E0DC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7" creationId="{A65E1C94-AA43-12F2-9469-C4C59A474430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18" creationId="{73632160-4BE2-0BF5-19A9-F69B9C0C92BB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26" creationId="{FC7C04C3-1011-A936-A079-561BEC0A93E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27" creationId="{E1C789C0-3DF4-48D2-1785-1F82EE0DFB38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28" creationId="{1BD3D47B-9869-AA94-F949-328BC6E761FF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29" creationId="{41F6F0C1-45CF-6012-EC48-303DFCA314F2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37" creationId="{DEE5ACFD-F053-1958-B0B9-238FF2225C42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38" creationId="{1E18781E-9F2F-4A3D-3CBE-AE2DBDDFA50A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39" creationId="{59045BE1-1693-466A-46CC-F38D7495A6BB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40" creationId="{DC2EE095-9EE6-8815-ADB9-9B713B794816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44" creationId="{AE1F3147-4917-4FFB-EC84-28BA55D81E01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45" creationId="{41A2A6E9-30FA-22FE-4BD4-DC1EEC3F6176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46" creationId="{760C1F2B-965B-7967-A47B-1E6D75C7CCAB}"/>
          </ac:cxnSpMkLst>
        </pc:cxnChg>
        <pc:cxnChg chg="mod">
          <ac:chgData name="Krishna, Tushar" userId="2f8b3b63-7f05-4567-a420-9d780c56f9c3" providerId="ADAL" clId="{39DD198D-8B58-F84E-9481-EA837C9E2083}" dt="2024-01-18T03:19:20.344" v="1434"/>
          <ac:cxnSpMkLst>
            <pc:docMk/>
            <pc:sldMk cId="2549510912" sldId="1987"/>
            <ac:cxnSpMk id="147" creationId="{C7878649-B95B-2C3D-BCB5-6F7BF873DEF2}"/>
          </ac:cxnSpMkLst>
        </pc:cxnChg>
        <pc:cxnChg chg="mod">
          <ac:chgData name="Krishna, Tushar" userId="2f8b3b63-7f05-4567-a420-9d780c56f9c3" providerId="ADAL" clId="{39DD198D-8B58-F84E-9481-EA837C9E2083}" dt="2024-01-18T03:27:09.840" v="1762"/>
          <ac:cxnSpMkLst>
            <pc:docMk/>
            <pc:sldMk cId="2549510912" sldId="1987"/>
            <ac:cxnSpMk id="166" creationId="{7A9CB245-374C-CAB8-4C65-C9866B47091E}"/>
          </ac:cxnSpMkLst>
        </pc:cxnChg>
        <pc:cxnChg chg="mod">
          <ac:chgData name="Krishna, Tushar" userId="2f8b3b63-7f05-4567-a420-9d780c56f9c3" providerId="ADAL" clId="{39DD198D-8B58-F84E-9481-EA837C9E2083}" dt="2024-01-18T03:27:09.840" v="1762"/>
          <ac:cxnSpMkLst>
            <pc:docMk/>
            <pc:sldMk cId="2549510912" sldId="1987"/>
            <ac:cxnSpMk id="167" creationId="{BDABC75F-7563-C3AF-24EE-2CC77AE422E9}"/>
          </ac:cxnSpMkLst>
        </pc:cxnChg>
        <pc:cxnChg chg="mod">
          <ac:chgData name="Krishna, Tushar" userId="2f8b3b63-7f05-4567-a420-9d780c56f9c3" providerId="ADAL" clId="{39DD198D-8B58-F84E-9481-EA837C9E2083}" dt="2024-01-18T03:27:09.840" v="1762"/>
          <ac:cxnSpMkLst>
            <pc:docMk/>
            <pc:sldMk cId="2549510912" sldId="1987"/>
            <ac:cxnSpMk id="169" creationId="{32D6623E-6D72-25B9-BB2D-120E7C49C0EF}"/>
          </ac:cxnSpMkLst>
        </pc:cxnChg>
      </pc:sldChg>
      <pc:sldChg chg="addSp delSp modSp new mod delAnim modAnim">
        <pc:chgData name="Krishna, Tushar" userId="2f8b3b63-7f05-4567-a420-9d780c56f9c3" providerId="ADAL" clId="{39DD198D-8B58-F84E-9481-EA837C9E2083}" dt="2024-01-18T03:51:35.061" v="2877"/>
        <pc:sldMkLst>
          <pc:docMk/>
          <pc:sldMk cId="2586695959" sldId="1988"/>
        </pc:sldMkLst>
        <pc:spChg chg="mod">
          <ac:chgData name="Krishna, Tushar" userId="2f8b3b63-7f05-4567-a420-9d780c56f9c3" providerId="ADAL" clId="{39DD198D-8B58-F84E-9481-EA837C9E2083}" dt="2024-01-18T03:43:23.821" v="2672"/>
          <ac:spMkLst>
            <pc:docMk/>
            <pc:sldMk cId="2586695959" sldId="1988"/>
            <ac:spMk id="2" creationId="{EDCEFE21-6B06-639C-A833-B638A11BED35}"/>
          </ac:spMkLst>
        </pc:spChg>
        <pc:spChg chg="del">
          <ac:chgData name="Krishna, Tushar" userId="2f8b3b63-7f05-4567-a420-9d780c56f9c3" providerId="ADAL" clId="{39DD198D-8B58-F84E-9481-EA837C9E2083}" dt="2024-01-18T03:21:38.768" v="1485" actId="478"/>
          <ac:spMkLst>
            <pc:docMk/>
            <pc:sldMk cId="2586695959" sldId="1988"/>
            <ac:spMk id="3" creationId="{B8A0C6B0-06C7-4514-A982-26E9398B0148}"/>
          </ac:spMkLst>
        </pc:spChg>
        <pc:spChg chg="del">
          <ac:chgData name="Krishna, Tushar" userId="2f8b3b63-7f05-4567-a420-9d780c56f9c3" providerId="ADAL" clId="{39DD198D-8B58-F84E-9481-EA837C9E2083}" dt="2024-01-18T03:21:38.768" v="1485" actId="478"/>
          <ac:spMkLst>
            <pc:docMk/>
            <pc:sldMk cId="2586695959" sldId="1988"/>
            <ac:spMk id="4" creationId="{102DAB64-A54C-7E9D-829C-FF8D004DA90D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586695959" sldId="1988"/>
            <ac:spMk id="5" creationId="{DC6B354E-5B55-EDD2-8DFC-47ADBA27CD5A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7" creationId="{8C611BCC-5420-50FF-EF59-4489B0EBD476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8" creationId="{5D2DAE02-5D64-A69E-77B0-593B0FCA11D3}"/>
          </ac:spMkLst>
        </pc:spChg>
        <pc:spChg chg="del mod">
          <ac:chgData name="Krishna, Tushar" userId="2f8b3b63-7f05-4567-a420-9d780c56f9c3" providerId="ADAL" clId="{39DD198D-8B58-F84E-9481-EA837C9E2083}" dt="2024-01-18T03:21:52.020" v="1490" actId="478"/>
          <ac:spMkLst>
            <pc:docMk/>
            <pc:sldMk cId="2586695959" sldId="1988"/>
            <ac:spMk id="9" creationId="{177D694E-9F02-D1DA-BE92-82CD7ABE98D7}"/>
          </ac:spMkLst>
        </pc:spChg>
        <pc:spChg chg="del mod">
          <ac:chgData name="Krishna, Tushar" userId="2f8b3b63-7f05-4567-a420-9d780c56f9c3" providerId="ADAL" clId="{39DD198D-8B58-F84E-9481-EA837C9E2083}" dt="2024-01-18T03:21:53.432" v="1491" actId="478"/>
          <ac:spMkLst>
            <pc:docMk/>
            <pc:sldMk cId="2586695959" sldId="1988"/>
            <ac:spMk id="10" creationId="{B61EC29D-F397-3A9A-0D14-1B8212077C23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12" creationId="{84979871-F361-4670-E33F-B54B08805BDC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13" creationId="{76E40408-BC01-065C-8C25-C7EE2CD8B979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17" creationId="{609EE1C9-530B-13F9-D4D6-0945BEAEC45F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22" creationId="{B1DAE2F6-72B5-3EC1-6A9F-E0C47D739B75}"/>
          </ac:spMkLst>
        </pc:spChg>
        <pc:spChg chg="del mod">
          <ac:chgData name="Krishna, Tushar" userId="2f8b3b63-7f05-4567-a420-9d780c56f9c3" providerId="ADAL" clId="{39DD198D-8B58-F84E-9481-EA837C9E2083}" dt="2024-01-18T03:21:58.769" v="1493" actId="478"/>
          <ac:spMkLst>
            <pc:docMk/>
            <pc:sldMk cId="2586695959" sldId="1988"/>
            <ac:spMk id="25" creationId="{3103AED4-2237-80BE-B19F-90E2CDE7F25F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27" creationId="{4E4BC001-272F-6B60-6A60-3912BA7F9932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29" creationId="{8106C077-F5E8-B2EB-2CB1-CFEC1E17C528}"/>
          </ac:spMkLst>
        </pc:spChg>
        <pc:spChg chg="mod">
          <ac:chgData name="Krishna, Tushar" userId="2f8b3b63-7f05-4567-a420-9d780c56f9c3" providerId="ADAL" clId="{39DD198D-8B58-F84E-9481-EA837C9E2083}" dt="2024-01-18T03:21:39.521" v="1486"/>
          <ac:spMkLst>
            <pc:docMk/>
            <pc:sldMk cId="2586695959" sldId="1988"/>
            <ac:spMk id="31" creationId="{0914A019-4F0F-42E7-7762-39FA9D83C638}"/>
          </ac:spMkLst>
        </pc:spChg>
        <pc:spChg chg="add del mod">
          <ac:chgData name="Krishna, Tushar" userId="2f8b3b63-7f05-4567-a420-9d780c56f9c3" providerId="ADAL" clId="{39DD198D-8B58-F84E-9481-EA837C9E2083}" dt="2024-01-18T03:21:50.043" v="1489" actId="478"/>
          <ac:spMkLst>
            <pc:docMk/>
            <pc:sldMk cId="2586695959" sldId="1988"/>
            <ac:spMk id="32" creationId="{3C14638F-9460-FDF6-69F8-E85F49BF1696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2586695959" sldId="1988"/>
            <ac:spMk id="33" creationId="{AFB3BB16-EA39-0B00-F18F-BBDB337E0C0C}"/>
          </ac:spMkLst>
        </pc:spChg>
        <pc:grpChg chg="add mod">
          <ac:chgData name="Krishna, Tushar" userId="2f8b3b63-7f05-4567-a420-9d780c56f9c3" providerId="ADAL" clId="{39DD198D-8B58-F84E-9481-EA837C9E2083}" dt="2024-01-18T03:31:20.912" v="2106" actId="1076"/>
          <ac:grpSpMkLst>
            <pc:docMk/>
            <pc:sldMk cId="2586695959" sldId="1988"/>
            <ac:grpSpMk id="6" creationId="{4D39BD03-2DC6-9F7B-9777-A6F8DAE3EB47}"/>
          </ac:grpSpMkLst>
        </pc:grpChg>
        <pc:grpChg chg="add del mod">
          <ac:chgData name="Krishna, Tushar" userId="2f8b3b63-7f05-4567-a420-9d780c56f9c3" providerId="ADAL" clId="{39DD198D-8B58-F84E-9481-EA837C9E2083}" dt="2024-01-18T03:21:50.043" v="1489" actId="478"/>
          <ac:grpSpMkLst>
            <pc:docMk/>
            <pc:sldMk cId="2586695959" sldId="1988"/>
            <ac:grpSpMk id="11" creationId="{BA2FB095-BC1D-A40A-FF9D-1C2540AC07AB}"/>
          </ac:grpSpMkLst>
        </pc:grpChg>
        <pc:grpChg chg="add mod">
          <ac:chgData name="Krishna, Tushar" userId="2f8b3b63-7f05-4567-a420-9d780c56f9c3" providerId="ADAL" clId="{39DD198D-8B58-F84E-9481-EA837C9E2083}" dt="2024-01-18T03:31:20.912" v="2106" actId="1076"/>
          <ac:grpSpMkLst>
            <pc:docMk/>
            <pc:sldMk cId="2586695959" sldId="1988"/>
            <ac:grpSpMk id="14" creationId="{70DB72EE-6789-0618-78FD-5132440461A9}"/>
          </ac:grpSpMkLst>
        </pc:grpChg>
        <pc:grpChg chg="mod">
          <ac:chgData name="Krishna, Tushar" userId="2f8b3b63-7f05-4567-a420-9d780c56f9c3" providerId="ADAL" clId="{39DD198D-8B58-F84E-9481-EA837C9E2083}" dt="2024-01-18T03:21:39.521" v="1486"/>
          <ac:grpSpMkLst>
            <pc:docMk/>
            <pc:sldMk cId="2586695959" sldId="1988"/>
            <ac:grpSpMk id="15" creationId="{2EBF12BA-AD93-32DF-4696-B6FF23F101EA}"/>
          </ac:grpSpMkLst>
        </pc:grpChg>
        <pc:grpChg chg="mod">
          <ac:chgData name="Krishna, Tushar" userId="2f8b3b63-7f05-4567-a420-9d780c56f9c3" providerId="ADAL" clId="{39DD198D-8B58-F84E-9481-EA837C9E2083}" dt="2024-01-18T03:21:39.521" v="1486"/>
          <ac:grpSpMkLst>
            <pc:docMk/>
            <pc:sldMk cId="2586695959" sldId="1988"/>
            <ac:grpSpMk id="16" creationId="{BF7CCC58-FF58-3FB2-D501-E3C6C51C0783}"/>
          </ac:grpSpMkLst>
        </pc:grpChg>
        <pc:grpChg chg="mod">
          <ac:chgData name="Krishna, Tushar" userId="2f8b3b63-7f05-4567-a420-9d780c56f9c3" providerId="ADAL" clId="{39DD198D-8B58-F84E-9481-EA837C9E2083}" dt="2024-01-18T03:21:39.521" v="1486"/>
          <ac:grpSpMkLst>
            <pc:docMk/>
            <pc:sldMk cId="2586695959" sldId="1988"/>
            <ac:grpSpMk id="18" creationId="{30F1198B-F975-0CBD-B592-0D2944C0C48B}"/>
          </ac:grpSpMkLst>
        </pc:grpChg>
        <pc:grpChg chg="del mod">
          <ac:chgData name="Krishna, Tushar" userId="2f8b3b63-7f05-4567-a420-9d780c56f9c3" providerId="ADAL" clId="{39DD198D-8B58-F84E-9481-EA837C9E2083}" dt="2024-01-18T03:21:55.985" v="1492" actId="478"/>
          <ac:grpSpMkLst>
            <pc:docMk/>
            <pc:sldMk cId="2586695959" sldId="1988"/>
            <ac:grpSpMk id="19" creationId="{14391D1C-6997-41FD-D449-E95487ED550C}"/>
          </ac:grpSpMkLst>
        </pc:grpChg>
        <pc:picChg chg="del mod">
          <ac:chgData name="Krishna, Tushar" userId="2f8b3b63-7f05-4567-a420-9d780c56f9c3" providerId="ADAL" clId="{39DD198D-8B58-F84E-9481-EA837C9E2083}" dt="2024-01-18T03:21:55.985" v="1492" actId="478"/>
          <ac:picMkLst>
            <pc:docMk/>
            <pc:sldMk cId="2586695959" sldId="1988"/>
            <ac:picMk id="24" creationId="{AD0F1C38-EB60-C563-D15E-54AB98E3BCA7}"/>
          </ac:picMkLst>
        </pc:picChg>
        <pc:picChg chg="mod">
          <ac:chgData name="Krishna, Tushar" userId="2f8b3b63-7f05-4567-a420-9d780c56f9c3" providerId="ADAL" clId="{39DD198D-8B58-F84E-9481-EA837C9E2083}" dt="2024-01-18T03:21:39.521" v="1486"/>
          <ac:picMkLst>
            <pc:docMk/>
            <pc:sldMk cId="2586695959" sldId="1988"/>
            <ac:picMk id="26" creationId="{9156D66D-2C8D-0EF7-A305-95079663F327}"/>
          </ac:picMkLst>
        </pc:picChg>
        <pc:picChg chg="mod">
          <ac:chgData name="Krishna, Tushar" userId="2f8b3b63-7f05-4567-a420-9d780c56f9c3" providerId="ADAL" clId="{39DD198D-8B58-F84E-9481-EA837C9E2083}" dt="2024-01-18T03:21:39.521" v="1486"/>
          <ac:picMkLst>
            <pc:docMk/>
            <pc:sldMk cId="2586695959" sldId="1988"/>
            <ac:picMk id="28" creationId="{8E81AA31-ED42-BAD9-3C2D-CD0432F3B597}"/>
          </ac:picMkLst>
        </pc:picChg>
        <pc:picChg chg="mod">
          <ac:chgData name="Krishna, Tushar" userId="2f8b3b63-7f05-4567-a420-9d780c56f9c3" providerId="ADAL" clId="{39DD198D-8B58-F84E-9481-EA837C9E2083}" dt="2024-01-18T03:21:39.521" v="1486"/>
          <ac:picMkLst>
            <pc:docMk/>
            <pc:sldMk cId="2586695959" sldId="1988"/>
            <ac:picMk id="30" creationId="{0D171EAC-460C-5126-206C-FA59514CE5DF}"/>
          </ac:picMkLst>
        </pc:picChg>
        <pc:cxnChg chg="mod">
          <ac:chgData name="Krishna, Tushar" userId="2f8b3b63-7f05-4567-a420-9d780c56f9c3" providerId="ADAL" clId="{39DD198D-8B58-F84E-9481-EA837C9E2083}" dt="2024-01-18T03:21:39.521" v="1486"/>
          <ac:cxnSpMkLst>
            <pc:docMk/>
            <pc:sldMk cId="2586695959" sldId="1988"/>
            <ac:cxnSpMk id="20" creationId="{EE7BED91-C71E-FB9E-FB4D-F4E0ECB43C81}"/>
          </ac:cxnSpMkLst>
        </pc:cxnChg>
        <pc:cxnChg chg="mod">
          <ac:chgData name="Krishna, Tushar" userId="2f8b3b63-7f05-4567-a420-9d780c56f9c3" providerId="ADAL" clId="{39DD198D-8B58-F84E-9481-EA837C9E2083}" dt="2024-01-18T03:21:39.521" v="1486"/>
          <ac:cxnSpMkLst>
            <pc:docMk/>
            <pc:sldMk cId="2586695959" sldId="1988"/>
            <ac:cxnSpMk id="21" creationId="{8DFCED07-1A58-51CC-EE36-41A2A4D4D770}"/>
          </ac:cxnSpMkLst>
        </pc:cxnChg>
        <pc:cxnChg chg="mod">
          <ac:chgData name="Krishna, Tushar" userId="2f8b3b63-7f05-4567-a420-9d780c56f9c3" providerId="ADAL" clId="{39DD198D-8B58-F84E-9481-EA837C9E2083}" dt="2024-01-18T03:21:39.521" v="1486"/>
          <ac:cxnSpMkLst>
            <pc:docMk/>
            <pc:sldMk cId="2586695959" sldId="1988"/>
            <ac:cxnSpMk id="23" creationId="{C18DE44C-01F3-B2BF-125E-A0FF9944C64D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7:01:08.841" v="7504"/>
        <pc:sldMkLst>
          <pc:docMk/>
          <pc:sldMk cId="2612121302" sldId="1989"/>
        </pc:sldMkLst>
        <pc:spChg chg="add mod">
          <ac:chgData name="Krishna, Tushar" userId="2f8b3b63-7f05-4567-a420-9d780c56f9c3" providerId="ADAL" clId="{39DD198D-8B58-F84E-9481-EA837C9E2083}" dt="2024-01-18T03:32:13.184" v="2122" actId="1076"/>
          <ac:spMkLst>
            <pc:docMk/>
            <pc:sldMk cId="2612121302" sldId="1989"/>
            <ac:spMk id="3" creationId="{21560173-0025-D824-0A03-25FBA681984C}"/>
          </ac:spMkLst>
        </pc:spChg>
        <pc:spChg chg="add mod">
          <ac:chgData name="Krishna, Tushar" userId="2f8b3b63-7f05-4567-a420-9d780c56f9c3" providerId="ADAL" clId="{39DD198D-8B58-F84E-9481-EA837C9E2083}" dt="2024-01-18T03:32:27.194" v="2128" actId="1076"/>
          <ac:spMkLst>
            <pc:docMk/>
            <pc:sldMk cId="2612121302" sldId="1989"/>
            <ac:spMk id="4" creationId="{E9E0222B-F033-B0C2-85D4-D199DF32F4B6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612121302" sldId="1989"/>
            <ac:spMk id="5" creationId="{0AE63577-EECC-25C8-C063-88DE303BF243}"/>
          </ac:spMkLst>
        </pc:spChg>
        <pc:spChg chg="add mod">
          <ac:chgData name="Krishna, Tushar" userId="2f8b3b63-7f05-4567-a420-9d780c56f9c3" providerId="ADAL" clId="{39DD198D-8B58-F84E-9481-EA837C9E2083}" dt="2024-01-18T03:32:30.917" v="2130" actId="1076"/>
          <ac:spMkLst>
            <pc:docMk/>
            <pc:sldMk cId="2612121302" sldId="1989"/>
            <ac:spMk id="6" creationId="{09C7D0E9-8334-F12D-32CE-952FB4872D39}"/>
          </ac:spMkLst>
        </pc:spChg>
        <pc:spChg chg="add mod">
          <ac:chgData name="Krishna, Tushar" userId="2f8b3b63-7f05-4567-a420-9d780c56f9c3" providerId="ADAL" clId="{39DD198D-8B58-F84E-9481-EA837C9E2083}" dt="2024-01-18T03:32:53.047" v="2197" actId="14100"/>
          <ac:spMkLst>
            <pc:docMk/>
            <pc:sldMk cId="2612121302" sldId="1989"/>
            <ac:spMk id="7" creationId="{09F23B37-2DE5-8E89-E199-CAAB613D6475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9" creationId="{07C4AF2A-402A-B4E8-FDD1-DF06B72D946D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2" creationId="{AD311CD4-0C46-B92A-F944-5AC628A3CF2E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4" creationId="{3E743463-35AC-854F-3169-9A26CC966C34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5" creationId="{821B4626-29B7-015B-D4FA-7CBAAD26A3B4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6" creationId="{2B57F831-BABB-D3E8-D0AF-4A6873AC9127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7" creationId="{1DFED913-8C3D-B04E-442F-568C2B50333B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18" creationId="{D4B38DE7-8E24-E5A8-0E62-F8CEA1B7FC50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0" creationId="{33245480-EDD5-B841-4164-14DA2CF814AB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1" creationId="{F83821DD-9A79-D75F-D1EC-BA41846C212A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2" creationId="{45C64FCD-20F2-03DC-7553-2248CF6FDFAC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3" creationId="{0F3E3056-B94F-D0AC-E851-5DDB0AC55060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4" creationId="{07E6E63C-8722-F462-DE0D-C5AF63CC702F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5" creationId="{5303053C-B833-3E1A-BCCA-0581D47CAB9F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8" creationId="{E902C9C7-7C75-4244-526B-72C43A9E1C36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29" creationId="{3D9BE813-62B3-74A5-02FC-3EDEB4B04443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0" creationId="{17A4C8BC-C2E3-1A5A-F285-9FCDD2CC72FD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1" creationId="{309A39FC-3F21-723C-BE88-1DC2E2CB6D38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3" creationId="{04A26E9F-F8C8-A4DE-4BFD-BD19C78E65A5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4" creationId="{F6919F61-AE18-C5B0-F64F-1D472F898A9C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5" creationId="{0337BA24-A518-C1D3-907D-8DFF4E898A45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6" creationId="{F49EA369-944D-02F9-B0BB-84281E5DF296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7" creationId="{0F49FF19-F06D-910C-CF83-FA51099A7692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38" creationId="{D08F2416-F684-5D3B-F72E-1055C5B5CA0E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40" creationId="{0DAADAF5-D849-7266-1FD8-66FEAAC47ED9}"/>
          </ac:spMkLst>
        </pc:spChg>
        <pc:spChg chg="mod">
          <ac:chgData name="Krishna, Tushar" userId="2f8b3b63-7f05-4567-a420-9d780c56f9c3" providerId="ADAL" clId="{39DD198D-8B58-F84E-9481-EA837C9E2083}" dt="2024-01-18T03:32:59.542" v="2198"/>
          <ac:spMkLst>
            <pc:docMk/>
            <pc:sldMk cId="2612121302" sldId="1989"/>
            <ac:spMk id="41" creationId="{E0005214-C754-E976-7C6E-10E7F8045DB7}"/>
          </ac:spMkLst>
        </pc:spChg>
        <pc:spChg chg="add mod">
          <ac:chgData name="Krishna, Tushar" userId="2f8b3b63-7f05-4567-a420-9d780c56f9c3" providerId="ADAL" clId="{39DD198D-8B58-F84E-9481-EA837C9E2083}" dt="2024-01-18T03:33:16.874" v="2205" actId="207"/>
          <ac:spMkLst>
            <pc:docMk/>
            <pc:sldMk cId="2612121302" sldId="1989"/>
            <ac:spMk id="44" creationId="{83180F68-E492-EEDA-A582-B7E11FFCD13F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2612121302" sldId="1989"/>
            <ac:spMk id="45" creationId="{E2A0A38D-A994-8D12-A94E-68FCC234AA17}"/>
          </ac:spMkLst>
        </pc:spChg>
        <pc:spChg chg="mod">
          <ac:chgData name="Krishna, Tushar" userId="2f8b3b63-7f05-4567-a420-9d780c56f9c3" providerId="ADAL" clId="{39DD198D-8B58-F84E-9481-EA837C9E2083}" dt="2024-01-18T03:32:04.336" v="2120" actId="207"/>
          <ac:spMkLst>
            <pc:docMk/>
            <pc:sldMk cId="2612121302" sldId="1989"/>
            <ac:spMk id="176" creationId="{DE4C0DEA-539C-565E-A50D-EEA48514678D}"/>
          </ac:spMkLst>
        </pc:spChg>
        <pc:spChg chg="mod">
          <ac:chgData name="Krishna, Tushar" userId="2f8b3b63-7f05-4567-a420-9d780c56f9c3" providerId="ADAL" clId="{39DD198D-8B58-F84E-9481-EA837C9E2083}" dt="2024-01-18T03:32:16.141" v="2124" actId="207"/>
          <ac:spMkLst>
            <pc:docMk/>
            <pc:sldMk cId="2612121302" sldId="1989"/>
            <ac:spMk id="177" creationId="{C359F38D-45B9-D6B7-8266-D26F8F48D0EB}"/>
          </ac:spMkLst>
        </pc:spChg>
        <pc:spChg chg="mod">
          <ac:chgData name="Krishna, Tushar" userId="2f8b3b63-7f05-4567-a420-9d780c56f9c3" providerId="ADAL" clId="{39DD198D-8B58-F84E-9481-EA837C9E2083}" dt="2024-01-18T03:31:55.951" v="2118" actId="1076"/>
          <ac:spMkLst>
            <pc:docMk/>
            <pc:sldMk cId="2612121302" sldId="1989"/>
            <ac:spMk id="178" creationId="{D0ED1A54-4D0B-5470-F6D0-49E9A614164E}"/>
          </ac:spMkLst>
        </pc:spChg>
        <pc:spChg chg="del">
          <ac:chgData name="Krishna, Tushar" userId="2f8b3b63-7f05-4567-a420-9d780c56f9c3" providerId="ADAL" clId="{39DD198D-8B58-F84E-9481-EA837C9E2083}" dt="2024-01-18T03:31:36.160" v="2109" actId="21"/>
          <ac:spMkLst>
            <pc:docMk/>
            <pc:sldMk cId="2612121302" sldId="1989"/>
            <ac:spMk id="180" creationId="{DBDF8CC0-9D22-B8E9-EF8C-5FECC0EC690F}"/>
          </ac:spMkLst>
        </pc:spChg>
        <pc:spChg chg="del">
          <ac:chgData name="Krishna, Tushar" userId="2f8b3b63-7f05-4567-a420-9d780c56f9c3" providerId="ADAL" clId="{39DD198D-8B58-F84E-9481-EA837C9E2083}" dt="2024-01-18T03:31:36.160" v="2109" actId="21"/>
          <ac:spMkLst>
            <pc:docMk/>
            <pc:sldMk cId="2612121302" sldId="1989"/>
            <ac:spMk id="184" creationId="{DF2935E0-3E8D-6BCC-51EE-C9484FCE1C78}"/>
          </ac:spMkLst>
        </pc:spChg>
        <pc:spChg chg="del">
          <ac:chgData name="Krishna, Tushar" userId="2f8b3b63-7f05-4567-a420-9d780c56f9c3" providerId="ADAL" clId="{39DD198D-8B58-F84E-9481-EA837C9E2083}" dt="2024-01-18T03:31:36.160" v="2109" actId="21"/>
          <ac:spMkLst>
            <pc:docMk/>
            <pc:sldMk cId="2612121302" sldId="1989"/>
            <ac:spMk id="185" creationId="{79EDCD04-E380-E21E-984F-1C3733AA29B5}"/>
          </ac:spMkLst>
        </pc:spChg>
        <pc:spChg chg="mod">
          <ac:chgData name="Krishna, Tushar" userId="2f8b3b63-7f05-4567-a420-9d780c56f9c3" providerId="ADAL" clId="{39DD198D-8B58-F84E-9481-EA837C9E2083}" dt="2024-01-18T03:32:20.721" v="2126" actId="403"/>
          <ac:spMkLst>
            <pc:docMk/>
            <pc:sldMk cId="2612121302" sldId="1989"/>
            <ac:spMk id="186" creationId="{B6E2747C-3799-E196-500C-085322C606B8}"/>
          </ac:spMkLst>
        </pc:spChg>
        <pc:grpChg chg="add mod">
          <ac:chgData name="Krishna, Tushar" userId="2f8b3b63-7f05-4567-a420-9d780c56f9c3" providerId="ADAL" clId="{39DD198D-8B58-F84E-9481-EA837C9E2083}" dt="2024-01-18T03:32:59.542" v="2198"/>
          <ac:grpSpMkLst>
            <pc:docMk/>
            <pc:sldMk cId="2612121302" sldId="1989"/>
            <ac:grpSpMk id="8" creationId="{1305F9B7-1206-5682-54C1-2601C6AB26B5}"/>
          </ac:grpSpMkLst>
        </pc:grpChg>
        <pc:grpChg chg="mod">
          <ac:chgData name="Krishna, Tushar" userId="2f8b3b63-7f05-4567-a420-9d780c56f9c3" providerId="ADAL" clId="{39DD198D-8B58-F84E-9481-EA837C9E2083}" dt="2024-01-18T03:32:59.542" v="2198"/>
          <ac:grpSpMkLst>
            <pc:docMk/>
            <pc:sldMk cId="2612121302" sldId="1989"/>
            <ac:grpSpMk id="10" creationId="{FDADAB7E-06E9-AF61-48AF-6788F759CDBF}"/>
          </ac:grpSpMkLst>
        </pc:grpChg>
        <pc:grpChg chg="mod">
          <ac:chgData name="Krishna, Tushar" userId="2f8b3b63-7f05-4567-a420-9d780c56f9c3" providerId="ADAL" clId="{39DD198D-8B58-F84E-9481-EA837C9E2083}" dt="2024-01-18T03:32:59.542" v="2198"/>
          <ac:grpSpMkLst>
            <pc:docMk/>
            <pc:sldMk cId="2612121302" sldId="1989"/>
            <ac:grpSpMk id="11" creationId="{9B03888A-84E2-A52F-AB88-2DF79FFF869E}"/>
          </ac:grpSpMkLst>
        </pc:grpChg>
        <pc:grpChg chg="mod">
          <ac:chgData name="Krishna, Tushar" userId="2f8b3b63-7f05-4567-a420-9d780c56f9c3" providerId="ADAL" clId="{39DD198D-8B58-F84E-9481-EA837C9E2083}" dt="2024-01-18T03:32:59.542" v="2198"/>
          <ac:grpSpMkLst>
            <pc:docMk/>
            <pc:sldMk cId="2612121302" sldId="1989"/>
            <ac:grpSpMk id="13" creationId="{161778A3-A48F-61AC-CB26-5B18202BDA90}"/>
          </ac:grpSpMkLst>
        </pc:grpChg>
        <pc:grpChg chg="mod">
          <ac:chgData name="Krishna, Tushar" userId="2f8b3b63-7f05-4567-a420-9d780c56f9c3" providerId="ADAL" clId="{39DD198D-8B58-F84E-9481-EA837C9E2083}" dt="2024-01-18T03:32:59.542" v="2198"/>
          <ac:grpSpMkLst>
            <pc:docMk/>
            <pc:sldMk cId="2612121302" sldId="1989"/>
            <ac:grpSpMk id="27" creationId="{AF56158E-A2B8-27C3-3095-6E108F37C01C}"/>
          </ac:grpSpMkLst>
        </pc:grpChg>
        <pc:grpChg chg="del">
          <ac:chgData name="Krishna, Tushar" userId="2f8b3b63-7f05-4567-a420-9d780c56f9c3" providerId="ADAL" clId="{39DD198D-8B58-F84E-9481-EA837C9E2083}" dt="2024-01-18T03:31:28.919" v="2108" actId="478"/>
          <ac:grpSpMkLst>
            <pc:docMk/>
            <pc:sldMk cId="2612121302" sldId="1989"/>
            <ac:grpSpMk id="161" creationId="{E5300E89-72C4-D1C2-FDDC-BD039E8B85ED}"/>
          </ac:grpSpMkLst>
        </pc:grpChg>
        <pc:grpChg chg="del">
          <ac:chgData name="Krishna, Tushar" userId="2f8b3b63-7f05-4567-a420-9d780c56f9c3" providerId="ADAL" clId="{39DD198D-8B58-F84E-9481-EA837C9E2083}" dt="2024-01-18T03:31:46.342" v="2113" actId="478"/>
          <ac:grpSpMkLst>
            <pc:docMk/>
            <pc:sldMk cId="2612121302" sldId="1989"/>
            <ac:grpSpMk id="181" creationId="{44DB1995-7242-314C-4138-EB11BA979878}"/>
          </ac:grpSpMkLst>
        </pc:grpChg>
        <pc:picChg chg="add mod">
          <ac:chgData name="Krishna, Tushar" userId="2f8b3b63-7f05-4567-a420-9d780c56f9c3" providerId="ADAL" clId="{39DD198D-8B58-F84E-9481-EA837C9E2083}" dt="2024-01-18T03:33:06.992" v="2201" actId="1076"/>
          <ac:picMkLst>
            <pc:docMk/>
            <pc:sldMk cId="2612121302" sldId="1989"/>
            <ac:picMk id="43" creationId="{C61728FE-F52E-B9C0-3B9F-21576F5BE2CA}"/>
          </ac:picMkLst>
        </pc:picChg>
        <pc:picChg chg="del">
          <ac:chgData name="Krishna, Tushar" userId="2f8b3b63-7f05-4567-a420-9d780c56f9c3" providerId="ADAL" clId="{39DD198D-8B58-F84E-9481-EA837C9E2083}" dt="2024-01-18T03:31:36.160" v="2109" actId="21"/>
          <ac:picMkLst>
            <pc:docMk/>
            <pc:sldMk cId="2612121302" sldId="1989"/>
            <ac:picMk id="179" creationId="{1C828EA8-375C-2334-468E-6C1CD2A002E6}"/>
          </ac:picMkLst>
        </pc:picChg>
        <pc:cxnChg chg="mod">
          <ac:chgData name="Krishna, Tushar" userId="2f8b3b63-7f05-4567-a420-9d780c56f9c3" providerId="ADAL" clId="{39DD198D-8B58-F84E-9481-EA837C9E2083}" dt="2024-01-18T03:32:59.542" v="2198"/>
          <ac:cxnSpMkLst>
            <pc:docMk/>
            <pc:sldMk cId="2612121302" sldId="1989"/>
            <ac:cxnSpMk id="19" creationId="{8F7674F9-F536-1DB6-EF5F-3B2FBFE218B6}"/>
          </ac:cxnSpMkLst>
        </pc:cxnChg>
        <pc:cxnChg chg="mod">
          <ac:chgData name="Krishna, Tushar" userId="2f8b3b63-7f05-4567-a420-9d780c56f9c3" providerId="ADAL" clId="{39DD198D-8B58-F84E-9481-EA837C9E2083}" dt="2024-01-18T03:32:59.542" v="2198"/>
          <ac:cxnSpMkLst>
            <pc:docMk/>
            <pc:sldMk cId="2612121302" sldId="1989"/>
            <ac:cxnSpMk id="26" creationId="{F4D74C84-D0EA-971A-9EBB-360453B5C8A4}"/>
          </ac:cxnSpMkLst>
        </pc:cxnChg>
        <pc:cxnChg chg="mod">
          <ac:chgData name="Krishna, Tushar" userId="2f8b3b63-7f05-4567-a420-9d780c56f9c3" providerId="ADAL" clId="{39DD198D-8B58-F84E-9481-EA837C9E2083}" dt="2024-01-18T03:32:59.542" v="2198"/>
          <ac:cxnSpMkLst>
            <pc:docMk/>
            <pc:sldMk cId="2612121302" sldId="1989"/>
            <ac:cxnSpMk id="32" creationId="{772E11DE-6443-E07F-9105-6CF0F991FAAF}"/>
          </ac:cxnSpMkLst>
        </pc:cxnChg>
        <pc:cxnChg chg="mod">
          <ac:chgData name="Krishna, Tushar" userId="2f8b3b63-7f05-4567-a420-9d780c56f9c3" providerId="ADAL" clId="{39DD198D-8B58-F84E-9481-EA837C9E2083}" dt="2024-01-18T03:32:59.542" v="2198"/>
          <ac:cxnSpMkLst>
            <pc:docMk/>
            <pc:sldMk cId="2612121302" sldId="1989"/>
            <ac:cxnSpMk id="39" creationId="{495DA464-C988-E333-293D-6F7A504E91BB}"/>
          </ac:cxnSpMkLst>
        </pc:cxnChg>
        <pc:cxnChg chg="mod">
          <ac:chgData name="Krishna, Tushar" userId="2f8b3b63-7f05-4567-a420-9d780c56f9c3" providerId="ADAL" clId="{39DD198D-8B58-F84E-9481-EA837C9E2083}" dt="2024-01-18T03:32:59.542" v="2198"/>
          <ac:cxnSpMkLst>
            <pc:docMk/>
            <pc:sldMk cId="2612121302" sldId="1989"/>
            <ac:cxnSpMk id="42" creationId="{83982CCA-2671-5482-1F72-7305D62F7908}"/>
          </ac:cxnSpMkLst>
        </pc:cxnChg>
      </pc:sldChg>
      <pc:sldChg chg="addSp delSp modSp add del mod delAnim modAnim">
        <pc:chgData name="Krishna, Tushar" userId="2f8b3b63-7f05-4567-a420-9d780c56f9c3" providerId="ADAL" clId="{39DD198D-8B58-F84E-9481-EA837C9E2083}" dt="2024-01-18T03:51:35.061" v="2877"/>
        <pc:sldMkLst>
          <pc:docMk/>
          <pc:sldMk cId="276840040" sldId="1990"/>
        </pc:sldMkLst>
        <pc:spChg chg="mod">
          <ac:chgData name="Krishna, Tushar" userId="2f8b3b63-7f05-4567-a420-9d780c56f9c3" providerId="ADAL" clId="{39DD198D-8B58-F84E-9481-EA837C9E2083}" dt="2024-01-18T03:43:19.492" v="2671" actId="20577"/>
          <ac:spMkLst>
            <pc:docMk/>
            <pc:sldMk cId="276840040" sldId="1990"/>
            <ac:spMk id="2" creationId="{EDCEFE21-6B06-639C-A833-B638A11BED35}"/>
          </ac:spMkLst>
        </pc:spChg>
        <pc:spChg chg="add mod">
          <ac:chgData name="Krishna, Tushar" userId="2f8b3b63-7f05-4567-a420-9d780c56f9c3" providerId="ADAL" clId="{39DD198D-8B58-F84E-9481-EA837C9E2083}" dt="2024-01-18T03:31:41.259" v="2111" actId="1076"/>
          <ac:spMkLst>
            <pc:docMk/>
            <pc:sldMk cId="276840040" sldId="1990"/>
            <ac:spMk id="4" creationId="{4C85CFC7-26E2-54CA-4F57-17E73120002F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276840040" sldId="1990"/>
            <ac:spMk id="5" creationId="{DC6B354E-5B55-EDD2-8DFC-47ADBA27CD5A}"/>
          </ac:spMkLst>
        </pc:spChg>
        <pc:spChg chg="add mod">
          <ac:chgData name="Krishna, Tushar" userId="2f8b3b63-7f05-4567-a420-9d780c56f9c3" providerId="ADAL" clId="{39DD198D-8B58-F84E-9481-EA837C9E2083}" dt="2024-01-18T03:31:41.259" v="2111" actId="1076"/>
          <ac:spMkLst>
            <pc:docMk/>
            <pc:sldMk cId="276840040" sldId="1990"/>
            <ac:spMk id="9" creationId="{7050E263-3D20-408B-C99D-E8DC66C84DF3}"/>
          </ac:spMkLst>
        </pc:spChg>
        <pc:spChg chg="add mod">
          <ac:chgData name="Krishna, Tushar" userId="2f8b3b63-7f05-4567-a420-9d780c56f9c3" providerId="ADAL" clId="{39DD198D-8B58-F84E-9481-EA837C9E2083}" dt="2024-01-18T03:44:04.578" v="2675" actId="1076"/>
          <ac:spMkLst>
            <pc:docMk/>
            <pc:sldMk cId="276840040" sldId="1990"/>
            <ac:spMk id="10" creationId="{F8A21B7B-5454-4679-61FC-656552AD339B}"/>
          </ac:spMkLst>
        </pc:spChg>
        <pc:spChg chg="mod">
          <ac:chgData name="Krishna, Tushar" userId="2f8b3b63-7f05-4567-a420-9d780c56f9c3" providerId="ADAL" clId="{39DD198D-8B58-F84E-9481-EA837C9E2083}" dt="2024-01-18T03:41:17.629" v="2529"/>
          <ac:spMkLst>
            <pc:docMk/>
            <pc:sldMk cId="276840040" sldId="1990"/>
            <ac:spMk id="12" creationId="{6E64CA2B-0472-DC62-D18E-CFCA0E402276}"/>
          </ac:spMkLst>
        </pc:spChg>
        <pc:spChg chg="mod">
          <ac:chgData name="Krishna, Tushar" userId="2f8b3b63-7f05-4567-a420-9d780c56f9c3" providerId="ADAL" clId="{39DD198D-8B58-F84E-9481-EA837C9E2083}" dt="2024-01-18T03:41:17.629" v="2529"/>
          <ac:spMkLst>
            <pc:docMk/>
            <pc:sldMk cId="276840040" sldId="1990"/>
            <ac:spMk id="13" creationId="{7F595321-F6DF-4387-C88A-84A194FEEC08}"/>
          </ac:spMkLst>
        </pc:spChg>
        <pc:spChg chg="add del mod">
          <ac:chgData name="Krishna, Tushar" userId="2f8b3b63-7f05-4567-a420-9d780c56f9c3" providerId="ADAL" clId="{39DD198D-8B58-F84E-9481-EA837C9E2083}" dt="2024-01-18T03:42:09.552" v="2583" actId="478"/>
          <ac:spMkLst>
            <pc:docMk/>
            <pc:sldMk cId="276840040" sldId="1990"/>
            <ac:spMk id="19" creationId="{3E0FEBD6-682B-FA88-AA3B-7A59C1A5AF34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276840040" sldId="1990"/>
            <ac:spMk id="24" creationId="{7568A574-963C-78CC-1636-09A31225148A}"/>
          </ac:spMkLst>
        </pc:spChg>
        <pc:grpChg chg="add del mod">
          <ac:chgData name="Krishna, Tushar" userId="2f8b3b63-7f05-4567-a420-9d780c56f9c3" providerId="ADAL" clId="{39DD198D-8B58-F84E-9481-EA837C9E2083}" dt="2024-01-18T03:42:08.405" v="2582" actId="478"/>
          <ac:grpSpMkLst>
            <pc:docMk/>
            <pc:sldMk cId="276840040" sldId="1990"/>
            <ac:grpSpMk id="11" creationId="{5E78134D-2A61-F64B-F647-8D4195E6AA94}"/>
          </ac:grpSpMkLst>
        </pc:grpChg>
        <pc:picChg chg="add mod">
          <ac:chgData name="Krishna, Tushar" userId="2f8b3b63-7f05-4567-a420-9d780c56f9c3" providerId="ADAL" clId="{39DD198D-8B58-F84E-9481-EA837C9E2083}" dt="2024-01-18T03:31:41.259" v="2111" actId="1076"/>
          <ac:picMkLst>
            <pc:docMk/>
            <pc:sldMk cId="276840040" sldId="1990"/>
            <ac:picMk id="3" creationId="{71F9133B-0FC1-B506-69FA-7CE8B3AE0A8F}"/>
          </ac:picMkLst>
        </pc:picChg>
      </pc:sldChg>
      <pc:sldChg chg="addSp delSp modSp add mod modAnim">
        <pc:chgData name="Krishna, Tushar" userId="2f8b3b63-7f05-4567-a420-9d780c56f9c3" providerId="ADAL" clId="{39DD198D-8B58-F84E-9481-EA837C9E2083}" dt="2024-01-18T03:51:35.061" v="2877"/>
        <pc:sldMkLst>
          <pc:docMk/>
          <pc:sldMk cId="3028659768" sldId="1991"/>
        </pc:sldMkLst>
        <pc:spChg chg="mod">
          <ac:chgData name="Krishna, Tushar" userId="2f8b3b63-7f05-4567-a420-9d780c56f9c3" providerId="ADAL" clId="{39DD198D-8B58-F84E-9481-EA837C9E2083}" dt="2024-01-18T03:43:30.682" v="2673"/>
          <ac:spMkLst>
            <pc:docMk/>
            <pc:sldMk cId="3028659768" sldId="1991"/>
            <ac:spMk id="2" creationId="{EDCEFE21-6B06-639C-A833-B638A11BED35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3028659768" sldId="1991"/>
            <ac:spMk id="5" creationId="{DC6B354E-5B55-EDD2-8DFC-47ADBA27CD5A}"/>
          </ac:spMkLst>
        </pc:spChg>
        <pc:spChg chg="mod">
          <ac:chgData name="Krishna, Tushar" userId="2f8b3b63-7f05-4567-a420-9d780c56f9c3" providerId="ADAL" clId="{39DD198D-8B58-F84E-9481-EA837C9E2083}" dt="2024-01-18T03:43:59.842" v="2674" actId="1076"/>
          <ac:spMkLst>
            <pc:docMk/>
            <pc:sldMk cId="3028659768" sldId="1991"/>
            <ac:spMk id="10" creationId="{F8A21B7B-5454-4679-61FC-656552AD339B}"/>
          </ac:spMkLst>
        </pc:spChg>
        <pc:spChg chg="mod">
          <ac:chgData name="Krishna, Tushar" userId="2f8b3b63-7f05-4567-a420-9d780c56f9c3" providerId="ADAL" clId="{39DD198D-8B58-F84E-9481-EA837C9E2083}" dt="2024-01-18T03:42:28.400" v="2620" actId="1076"/>
          <ac:spMkLst>
            <pc:docMk/>
            <pc:sldMk cId="3028659768" sldId="1991"/>
            <ac:spMk id="19" creationId="{3E0FEBD6-682B-FA88-AA3B-7A59C1A5AF34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3028659768" sldId="1991"/>
            <ac:spMk id="24" creationId="{AA55A5F2-78C8-847B-5860-8C34C3D1AF74}"/>
          </ac:spMkLst>
        </pc:spChg>
      </pc:sldChg>
      <pc:sldChg chg="addSp delSp modSp new mod">
        <pc:chgData name="Krishna, Tushar" userId="2f8b3b63-7f05-4567-a420-9d780c56f9c3" providerId="ADAL" clId="{39DD198D-8B58-F84E-9481-EA837C9E2083}" dt="2024-01-18T17:00:24.560" v="7486" actId="113"/>
        <pc:sldMkLst>
          <pc:docMk/>
          <pc:sldMk cId="3762197903" sldId="1992"/>
        </pc:sldMkLst>
        <pc:spChg chg="mod">
          <ac:chgData name="Krishna, Tushar" userId="2f8b3b63-7f05-4567-a420-9d780c56f9c3" providerId="ADAL" clId="{39DD198D-8B58-F84E-9481-EA837C9E2083}" dt="2024-01-18T03:45:07.759" v="2720" actId="20577"/>
          <ac:spMkLst>
            <pc:docMk/>
            <pc:sldMk cId="3762197903" sldId="1992"/>
            <ac:spMk id="2" creationId="{551EF918-CA9A-C87A-07AE-6574CF2E47F9}"/>
          </ac:spMkLst>
        </pc:spChg>
        <pc:spChg chg="del">
          <ac:chgData name="Krishna, Tushar" userId="2f8b3b63-7f05-4567-a420-9d780c56f9c3" providerId="ADAL" clId="{39DD198D-8B58-F84E-9481-EA837C9E2083}" dt="2024-01-18T03:45:11.231" v="2721" actId="478"/>
          <ac:spMkLst>
            <pc:docMk/>
            <pc:sldMk cId="3762197903" sldId="1992"/>
            <ac:spMk id="3" creationId="{4A64C912-5D8B-6571-0280-5950DBC20AFF}"/>
          </ac:spMkLst>
        </pc:spChg>
        <pc:spChg chg="del">
          <ac:chgData name="Krishna, Tushar" userId="2f8b3b63-7f05-4567-a420-9d780c56f9c3" providerId="ADAL" clId="{39DD198D-8B58-F84E-9481-EA837C9E2083}" dt="2024-01-18T03:45:11.231" v="2721" actId="478"/>
          <ac:spMkLst>
            <pc:docMk/>
            <pc:sldMk cId="3762197903" sldId="1992"/>
            <ac:spMk id="4" creationId="{32256C11-C71B-5E76-93DC-9B0F83C3878B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3762197903" sldId="1992"/>
            <ac:spMk id="5" creationId="{31BEF8C8-AD58-6DB8-6BD3-C4AF6ADF8DC3}"/>
          </ac:spMkLst>
        </pc:spChg>
        <pc:spChg chg="add mod">
          <ac:chgData name="Krishna, Tushar" userId="2f8b3b63-7f05-4567-a420-9d780c56f9c3" providerId="ADAL" clId="{39DD198D-8B58-F84E-9481-EA837C9E2083}" dt="2024-01-18T17:00:24.560" v="7486" actId="113"/>
          <ac:spMkLst>
            <pc:docMk/>
            <pc:sldMk cId="3762197903" sldId="1992"/>
            <ac:spMk id="7" creationId="{A3D348EE-4485-8852-6B4B-9DC9AD8678CD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3762197903" sldId="1992"/>
            <ac:spMk id="8" creationId="{3B54EDE6-EC1B-4169-0CF1-8CBE1C94E322}"/>
          </ac:spMkLst>
        </pc:spChg>
        <pc:graphicFrameChg chg="add mod">
          <ac:chgData name="Krishna, Tushar" userId="2f8b3b63-7f05-4567-a420-9d780c56f9c3" providerId="ADAL" clId="{39DD198D-8B58-F84E-9481-EA837C9E2083}" dt="2024-01-18T03:45:15.006" v="2723" actId="1076"/>
          <ac:graphicFrameMkLst>
            <pc:docMk/>
            <pc:sldMk cId="3762197903" sldId="1992"/>
            <ac:graphicFrameMk id="6" creationId="{6657F406-413C-A72B-2E23-6303EBF2D500}"/>
          </ac:graphicFrameMkLst>
        </pc:graphicFrameChg>
      </pc:sldChg>
      <pc:sldChg chg="addSp delSp modSp new mod modAnim">
        <pc:chgData name="Krishna, Tushar" userId="2f8b3b63-7f05-4567-a420-9d780c56f9c3" providerId="ADAL" clId="{39DD198D-8B58-F84E-9481-EA837C9E2083}" dt="2024-01-18T14:15:00.520" v="4597"/>
        <pc:sldMkLst>
          <pc:docMk/>
          <pc:sldMk cId="345899120" sldId="1993"/>
        </pc:sldMkLst>
        <pc:spChg chg="mod">
          <ac:chgData name="Krishna, Tushar" userId="2f8b3b63-7f05-4567-a420-9d780c56f9c3" providerId="ADAL" clId="{39DD198D-8B58-F84E-9481-EA837C9E2083}" dt="2024-01-18T03:46:19.019" v="2772" actId="20577"/>
          <ac:spMkLst>
            <pc:docMk/>
            <pc:sldMk cId="345899120" sldId="1993"/>
            <ac:spMk id="2" creationId="{E545FCFD-28DE-3540-4CD6-148819BC7556}"/>
          </ac:spMkLst>
        </pc:spChg>
        <pc:spChg chg="del">
          <ac:chgData name="Krishna, Tushar" userId="2f8b3b63-7f05-4567-a420-9d780c56f9c3" providerId="ADAL" clId="{39DD198D-8B58-F84E-9481-EA837C9E2083}" dt="2024-01-18T03:46:26.295" v="2773" actId="478"/>
          <ac:spMkLst>
            <pc:docMk/>
            <pc:sldMk cId="345899120" sldId="1993"/>
            <ac:spMk id="3" creationId="{B784270B-A722-A03C-682C-03A6C61EC753}"/>
          </ac:spMkLst>
        </pc:spChg>
        <pc:spChg chg="del">
          <ac:chgData name="Krishna, Tushar" userId="2f8b3b63-7f05-4567-a420-9d780c56f9c3" providerId="ADAL" clId="{39DD198D-8B58-F84E-9481-EA837C9E2083}" dt="2024-01-18T03:46:26.295" v="2773" actId="478"/>
          <ac:spMkLst>
            <pc:docMk/>
            <pc:sldMk cId="345899120" sldId="1993"/>
            <ac:spMk id="4" creationId="{C2F7D48C-A8F7-C63E-0B2F-A3BC954A4198}"/>
          </ac:spMkLst>
        </pc:spChg>
        <pc:spChg chg="del">
          <ac:chgData name="Krishna, Tushar" userId="2f8b3b63-7f05-4567-a420-9d780c56f9c3" providerId="ADAL" clId="{39DD198D-8B58-F84E-9481-EA837C9E2083}" dt="2024-01-18T03:51:17.241" v="2876"/>
          <ac:spMkLst>
            <pc:docMk/>
            <pc:sldMk cId="345899120" sldId="1993"/>
            <ac:spMk id="5" creationId="{01F24294-C265-E954-C0A1-B711B0731C91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6" creationId="{E1F69F6E-D002-4480-545F-6573BC954C01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7" creationId="{1185AE90-3AC7-1959-C8B6-9B1D6CAD9A7F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8" creationId="{BBA580E4-2E4B-1C17-8D55-C18CC48997F5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9" creationId="{9290C2C1-19A1-5CC7-C0EC-0EE208693F62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0" creationId="{66A7576D-0D0C-6F09-E3F2-0046953A6867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1" creationId="{1AB8D94A-5FDB-84DD-50BC-C44F85109403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2" creationId="{1834448A-9FBA-D1F1-02D2-502667B77498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3" creationId="{CF55CB08-7E67-71A5-7836-7278C22D0928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4" creationId="{C5FF44E3-02CC-4E75-205F-4F788B04FFCA}"/>
          </ac:spMkLst>
        </pc:spChg>
        <pc:spChg chg="add mod">
          <ac:chgData name="Krishna, Tushar" userId="2f8b3b63-7f05-4567-a420-9d780c56f9c3" providerId="ADAL" clId="{39DD198D-8B58-F84E-9481-EA837C9E2083}" dt="2024-01-18T03:46:30.843" v="2775" actId="1076"/>
          <ac:spMkLst>
            <pc:docMk/>
            <pc:sldMk cId="345899120" sldId="1993"/>
            <ac:spMk id="15" creationId="{3C236496-D348-9A41-724D-ECECD489359B}"/>
          </ac:spMkLst>
        </pc:spChg>
        <pc:spChg chg="add mod">
          <ac:chgData name="Krishna, Tushar" userId="2f8b3b63-7f05-4567-a420-9d780c56f9c3" providerId="ADAL" clId="{39DD198D-8B58-F84E-9481-EA837C9E2083}" dt="2024-01-18T03:46:42.846" v="2783" actId="207"/>
          <ac:spMkLst>
            <pc:docMk/>
            <pc:sldMk cId="345899120" sldId="1993"/>
            <ac:spMk id="16" creationId="{A9E511CF-47E1-CA84-3A6D-D30AADAB5CA7}"/>
          </ac:spMkLst>
        </pc:spChg>
        <pc:spChg chg="add mod">
          <ac:chgData name="Krishna, Tushar" userId="2f8b3b63-7f05-4567-a420-9d780c56f9c3" providerId="ADAL" clId="{39DD198D-8B58-F84E-9481-EA837C9E2083}" dt="2024-01-18T04:36:50.413" v="3813" actId="1076"/>
          <ac:spMkLst>
            <pc:docMk/>
            <pc:sldMk cId="345899120" sldId="1993"/>
            <ac:spMk id="17" creationId="{78F0FCE4-564B-C55B-A318-795C830516C6}"/>
          </ac:spMkLst>
        </pc:spChg>
        <pc:spChg chg="add del mod">
          <ac:chgData name="Krishna, Tushar" userId="2f8b3b63-7f05-4567-a420-9d780c56f9c3" providerId="ADAL" clId="{39DD198D-8B58-F84E-9481-EA837C9E2083}" dt="2024-01-18T03:47:07.816" v="2786" actId="478"/>
          <ac:spMkLst>
            <pc:docMk/>
            <pc:sldMk cId="345899120" sldId="1993"/>
            <ac:spMk id="19" creationId="{FA474D65-68B1-9A84-00FF-2AF08AF90327}"/>
          </ac:spMkLst>
        </pc:spChg>
        <pc:spChg chg="add del mod">
          <ac:chgData name="Krishna, Tushar" userId="2f8b3b63-7f05-4567-a420-9d780c56f9c3" providerId="ADAL" clId="{39DD198D-8B58-F84E-9481-EA837C9E2083}" dt="2024-01-18T03:51:35.061" v="2877"/>
          <ac:spMkLst>
            <pc:docMk/>
            <pc:sldMk cId="345899120" sldId="1993"/>
            <ac:spMk id="20" creationId="{AABBAB4B-FC3F-6FED-68C2-E9802D24F05D}"/>
          </ac:spMkLst>
        </pc:spChg>
        <pc:spChg chg="add del mod">
          <ac:chgData name="Krishna, Tushar" userId="2f8b3b63-7f05-4567-a420-9d780c56f9c3" providerId="ADAL" clId="{39DD198D-8B58-F84E-9481-EA837C9E2083}" dt="2024-01-18T14:14:44.189" v="4593" actId="478"/>
          <ac:spMkLst>
            <pc:docMk/>
            <pc:sldMk cId="345899120" sldId="1993"/>
            <ac:spMk id="21" creationId="{2D8FBED2-D9BF-0721-CC83-B8A041E623F4}"/>
          </ac:spMkLst>
        </pc:spChg>
        <pc:spChg chg="add mod">
          <ac:chgData name="Krishna, Tushar" userId="2f8b3b63-7f05-4567-a420-9d780c56f9c3" providerId="ADAL" clId="{39DD198D-8B58-F84E-9481-EA837C9E2083}" dt="2024-01-18T14:14:57.410" v="4596" actId="207"/>
          <ac:spMkLst>
            <pc:docMk/>
            <pc:sldMk cId="345899120" sldId="1993"/>
            <ac:spMk id="22" creationId="{88722CBA-1042-265F-C96A-F754553158C6}"/>
          </ac:spMkLst>
        </pc:spChg>
        <pc:cxnChg chg="add mod">
          <ac:chgData name="Krishna, Tushar" userId="2f8b3b63-7f05-4567-a420-9d780c56f9c3" providerId="ADAL" clId="{39DD198D-8B58-F84E-9481-EA837C9E2083}" dt="2024-01-18T03:46:30.843" v="2775" actId="1076"/>
          <ac:cxnSpMkLst>
            <pc:docMk/>
            <pc:sldMk cId="345899120" sldId="1993"/>
            <ac:cxnSpMk id="18" creationId="{6BE5BF48-C5AC-3C49-C9DD-A272E126729B}"/>
          </ac:cxnSpMkLst>
        </pc:cxnChg>
      </pc:sldChg>
      <pc:sldChg chg="modSp add mod">
        <pc:chgData name="Krishna, Tushar" userId="2f8b3b63-7f05-4567-a420-9d780c56f9c3" providerId="ADAL" clId="{39DD198D-8B58-F84E-9481-EA837C9E2083}" dt="2024-01-18T23:21:43.271" v="8557" actId="20577"/>
        <pc:sldMkLst>
          <pc:docMk/>
          <pc:sldMk cId="3359609237" sldId="2011"/>
        </pc:sldMkLst>
        <pc:spChg chg="mod">
          <ac:chgData name="Krishna, Tushar" userId="2f8b3b63-7f05-4567-a420-9d780c56f9c3" providerId="ADAL" clId="{39DD198D-8B58-F84E-9481-EA837C9E2083}" dt="2024-01-18T04:03:02.621" v="2983" actId="27636"/>
          <ac:spMkLst>
            <pc:docMk/>
            <pc:sldMk cId="3359609237" sldId="2011"/>
            <ac:spMk id="2" creationId="{85D161CF-56F6-BD7C-39CD-E6179119A999}"/>
          </ac:spMkLst>
        </pc:spChg>
        <pc:spChg chg="mod">
          <ac:chgData name="Krishna, Tushar" userId="2f8b3b63-7f05-4567-a420-9d780c56f9c3" providerId="ADAL" clId="{39DD198D-8B58-F84E-9481-EA837C9E2083}" dt="2024-01-18T04:02:37.141" v="2973"/>
          <ac:spMkLst>
            <pc:docMk/>
            <pc:sldMk cId="3359609237" sldId="2011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23:21:43.271" v="8557" actId="20577"/>
          <ac:spMkLst>
            <pc:docMk/>
            <pc:sldMk cId="3359609237" sldId="2011"/>
            <ac:spMk id="7" creationId="{C4521E87-5CBA-D910-80E4-9B78BCB54061}"/>
          </ac:spMkLst>
        </pc:spChg>
        <pc:spChg chg="mod">
          <ac:chgData name="Krishna, Tushar" userId="2f8b3b63-7f05-4567-a420-9d780c56f9c3" providerId="ADAL" clId="{39DD198D-8B58-F84E-9481-EA837C9E2083}" dt="2024-01-18T04:02:44.850" v="2974" actId="207"/>
          <ac:spMkLst>
            <pc:docMk/>
            <pc:sldMk cId="3359609237" sldId="2011"/>
            <ac:spMk id="15" creationId="{5B13DE38-521E-BE10-CC33-C18B9BD1E556}"/>
          </ac:spMkLst>
        </pc:spChg>
      </pc:sldChg>
      <pc:sldChg chg="addSp delSp modSp add mod delAnim modAnim">
        <pc:chgData name="Krishna, Tushar" userId="2f8b3b63-7f05-4567-a420-9d780c56f9c3" providerId="ADAL" clId="{39DD198D-8B58-F84E-9481-EA837C9E2083}" dt="2024-01-18T04:38:55.530" v="3824" actId="478"/>
        <pc:sldMkLst>
          <pc:docMk/>
          <pc:sldMk cId="1805160328" sldId="2013"/>
        </pc:sldMkLst>
        <pc:spChg chg="mod">
          <ac:chgData name="Krishna, Tushar" userId="2f8b3b63-7f05-4567-a420-9d780c56f9c3" providerId="ADAL" clId="{39DD198D-8B58-F84E-9481-EA837C9E2083}" dt="2024-01-18T04:03:08.165" v="2985" actId="27636"/>
          <ac:spMkLst>
            <pc:docMk/>
            <pc:sldMk cId="1805160328" sldId="2013"/>
            <ac:spMk id="2" creationId="{85D161CF-56F6-BD7C-39CD-E6179119A999}"/>
          </ac:spMkLst>
        </pc:spChg>
        <pc:spChg chg="mod">
          <ac:chgData name="Krishna, Tushar" userId="2f8b3b63-7f05-4567-a420-9d780c56f9c3" providerId="ADAL" clId="{39DD198D-8B58-F84E-9481-EA837C9E2083}" dt="2024-01-18T04:02:49.724" v="2975" actId="207"/>
          <ac:spMkLst>
            <pc:docMk/>
            <pc:sldMk cId="1805160328" sldId="2013"/>
            <ac:spMk id="3" creationId="{64CE14BE-59A1-09A5-30D9-C3BE8E632E8B}"/>
          </ac:spMkLst>
        </pc:spChg>
        <pc:spChg chg="mod">
          <ac:chgData name="Krishna, Tushar" userId="2f8b3b63-7f05-4567-a420-9d780c56f9c3" providerId="ADAL" clId="{39DD198D-8B58-F84E-9481-EA837C9E2083}" dt="2024-01-18T04:02:37.141" v="2973"/>
          <ac:spMkLst>
            <pc:docMk/>
            <pc:sldMk cId="1805160328" sldId="2013"/>
            <ac:spMk id="4" creationId="{AA948294-CA67-CDF5-7B61-DCC781910952}"/>
          </ac:spMkLst>
        </pc:spChg>
        <pc:spChg chg="add del mod">
          <ac:chgData name="Krishna, Tushar" userId="2f8b3b63-7f05-4567-a420-9d780c56f9c3" providerId="ADAL" clId="{39DD198D-8B58-F84E-9481-EA837C9E2083}" dt="2024-01-18T04:03:51.976" v="2995" actId="478"/>
          <ac:spMkLst>
            <pc:docMk/>
            <pc:sldMk cId="1805160328" sldId="2013"/>
            <ac:spMk id="7" creationId="{F4648883-4CB9-A2EF-6AC3-664E076B1FF3}"/>
          </ac:spMkLst>
        </pc:spChg>
        <pc:spChg chg="add mod">
          <ac:chgData name="Krishna, Tushar" userId="2f8b3b63-7f05-4567-a420-9d780c56f9c3" providerId="ADAL" clId="{39DD198D-8B58-F84E-9481-EA837C9E2083}" dt="2024-01-18T04:03:50.160" v="2994" actId="14100"/>
          <ac:spMkLst>
            <pc:docMk/>
            <pc:sldMk cId="1805160328" sldId="2013"/>
            <ac:spMk id="8" creationId="{5A3746F9-E6E3-DAA9-9361-E76B81CB62DE}"/>
          </ac:spMkLst>
        </pc:spChg>
        <pc:spChg chg="del">
          <ac:chgData name="Krishna, Tushar" userId="2f8b3b63-7f05-4567-a420-9d780c56f9c3" providerId="ADAL" clId="{39DD198D-8B58-F84E-9481-EA837C9E2083}" dt="2024-01-18T04:38:55.530" v="3824" actId="478"/>
          <ac:spMkLst>
            <pc:docMk/>
            <pc:sldMk cId="1805160328" sldId="2013"/>
            <ac:spMk id="19" creationId="{E58B9BDC-B045-D9DA-FD2E-4705F949783A}"/>
          </ac:spMkLst>
        </pc:spChg>
        <pc:grpChg chg="mod">
          <ac:chgData name="Krishna, Tushar" userId="2f8b3b63-7f05-4567-a420-9d780c56f9c3" providerId="ADAL" clId="{39DD198D-8B58-F84E-9481-EA837C9E2083}" dt="2024-01-18T04:03:59.281" v="2997" actId="1076"/>
          <ac:grpSpMkLst>
            <pc:docMk/>
            <pc:sldMk cId="1805160328" sldId="2013"/>
            <ac:grpSpMk id="6" creationId="{0D4BF294-1661-8970-FC80-B43B311BE9E6}"/>
          </ac:grpSpMkLst>
        </pc:grpChg>
        <pc:picChg chg="mod">
          <ac:chgData name="Krishna, Tushar" userId="2f8b3b63-7f05-4567-a420-9d780c56f9c3" providerId="ADAL" clId="{39DD198D-8B58-F84E-9481-EA837C9E2083}" dt="2024-01-18T04:03:39.269" v="2989" actId="1076"/>
          <ac:picMkLst>
            <pc:docMk/>
            <pc:sldMk cId="1805160328" sldId="2013"/>
            <ac:picMk id="5" creationId="{0A7637BC-B68E-3C83-7A34-12734BF80EE6}"/>
          </ac:picMkLst>
        </pc:picChg>
      </pc:sldChg>
      <pc:sldChg chg="delSp modSp add mod delAnim">
        <pc:chgData name="Krishna, Tushar" userId="2f8b3b63-7f05-4567-a420-9d780c56f9c3" providerId="ADAL" clId="{39DD198D-8B58-F84E-9481-EA837C9E2083}" dt="2024-01-18T04:12:00.169" v="3007" actId="20577"/>
        <pc:sldMkLst>
          <pc:docMk/>
          <pc:sldMk cId="1169561673" sldId="2017"/>
        </pc:sldMkLst>
        <pc:spChg chg="mod">
          <ac:chgData name="Krishna, Tushar" userId="2f8b3b63-7f05-4567-a420-9d780c56f9c3" providerId="ADAL" clId="{39DD198D-8B58-F84E-9481-EA837C9E2083}" dt="2024-01-18T04:11:39.151" v="3005"/>
          <ac:spMkLst>
            <pc:docMk/>
            <pc:sldMk cId="1169561673" sldId="2017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12:00.169" v="3007" actId="20577"/>
          <ac:spMkLst>
            <pc:docMk/>
            <pc:sldMk cId="1169561673" sldId="2017"/>
            <ac:spMk id="16" creationId="{AD796E9B-22CA-E253-21E3-329D4A812CDF}"/>
          </ac:spMkLst>
        </pc:spChg>
        <pc:spChg chg="del">
          <ac:chgData name="Krishna, Tushar" userId="2f8b3b63-7f05-4567-a420-9d780c56f9c3" providerId="ADAL" clId="{39DD198D-8B58-F84E-9481-EA837C9E2083}" dt="2024-01-18T04:11:53.629" v="3006" actId="478"/>
          <ac:spMkLst>
            <pc:docMk/>
            <pc:sldMk cId="1169561673" sldId="2017"/>
            <ac:spMk id="35" creationId="{07513E1E-D635-FCCD-2C4E-8D83426608AD}"/>
          </ac:spMkLst>
        </pc:spChg>
      </pc:sldChg>
      <pc:sldChg chg="modSp add del mod">
        <pc:chgData name="Krishna, Tushar" userId="2f8b3b63-7f05-4567-a420-9d780c56f9c3" providerId="ADAL" clId="{39DD198D-8B58-F84E-9481-EA837C9E2083}" dt="2024-01-18T04:16:27.654" v="3106" actId="2696"/>
        <pc:sldMkLst>
          <pc:docMk/>
          <pc:sldMk cId="602723344" sldId="2031"/>
        </pc:sldMkLst>
        <pc:spChg chg="mod">
          <ac:chgData name="Krishna, Tushar" userId="2f8b3b63-7f05-4567-a420-9d780c56f9c3" providerId="ADAL" clId="{39DD198D-8B58-F84E-9481-EA837C9E2083}" dt="2024-01-18T04:14:58.961" v="3076"/>
          <ac:spMkLst>
            <pc:docMk/>
            <pc:sldMk cId="602723344" sldId="2031"/>
            <ac:spMk id="3" creationId="{DABB9A82-6CF3-C2BB-C362-8210448DF09E}"/>
          </ac:spMkLst>
        </pc:spChg>
        <pc:spChg chg="mod">
          <ac:chgData name="Krishna, Tushar" userId="2f8b3b63-7f05-4567-a420-9d780c56f9c3" providerId="ADAL" clId="{39DD198D-8B58-F84E-9481-EA837C9E2083}" dt="2024-01-18T04:14:56.776" v="3074" actId="404"/>
          <ac:spMkLst>
            <pc:docMk/>
            <pc:sldMk cId="602723344" sldId="2031"/>
            <ac:spMk id="5" creationId="{01F2BF00-EBF6-B392-6A03-F7218B771E61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4.769" v="8474" actId="2696"/>
        <pc:sldMkLst>
          <pc:docMk/>
          <pc:sldMk cId="1222594834" sldId="2035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1222594834" sldId="2035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4.809" v="8476" actId="2696"/>
        <pc:sldMkLst>
          <pc:docMk/>
          <pc:sldMk cId="2460675841" sldId="2037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2460675841" sldId="2037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4.878" v="8480" actId="2696"/>
        <pc:sldMkLst>
          <pc:docMk/>
          <pc:sldMk cId="1580731987" sldId="2038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1580731987" sldId="2038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4.918" v="8481" actId="2696"/>
        <pc:sldMkLst>
          <pc:docMk/>
          <pc:sldMk cId="2578772554" sldId="2041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2578772554" sldId="2041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4.859" v="8479" actId="2696"/>
        <pc:sldMkLst>
          <pc:docMk/>
          <pc:sldMk cId="3692104423" sldId="2042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3692104423" sldId="2042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5.060" v="8483" actId="2696"/>
        <pc:sldMkLst>
          <pc:docMk/>
          <pc:sldMk cId="1759546957" sldId="2043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1759546957" sldId="2043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5.364" v="8485" actId="2696"/>
        <pc:sldMkLst>
          <pc:docMk/>
          <pc:sldMk cId="2835653855" sldId="2044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2835653855" sldId="2044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5.259" v="8484" actId="2696"/>
        <pc:sldMkLst>
          <pc:docMk/>
          <pc:sldMk cId="235321478" sldId="2045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235321478" sldId="2045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7:20:15.014" v="8482" actId="2696"/>
        <pc:sldMkLst>
          <pc:docMk/>
          <pc:sldMk cId="1395387411" sldId="2046"/>
        </pc:sldMkLst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1395387411" sldId="2046"/>
            <ac:spMk id="4" creationId="{AA948294-CA67-CDF5-7B61-DCC781910952}"/>
          </ac:spMkLst>
        </pc:spChg>
      </pc:sldChg>
      <pc:sldChg chg="addSp delSp modSp add del mod addAnim delAnim">
        <pc:chgData name="Krishna, Tushar" userId="2f8b3b63-7f05-4567-a420-9d780c56f9c3" providerId="ADAL" clId="{39DD198D-8B58-F84E-9481-EA837C9E2083}" dt="2024-01-18T17:20:14.836" v="8477" actId="2696"/>
        <pc:sldMkLst>
          <pc:docMk/>
          <pc:sldMk cId="1340230021" sldId="2047"/>
        </pc:sldMkLst>
        <pc:spChg chg="mod">
          <ac:chgData name="Krishna, Tushar" userId="2f8b3b63-7f05-4567-a420-9d780c56f9c3" providerId="ADAL" clId="{39DD198D-8B58-F84E-9481-EA837C9E2083}" dt="2024-01-18T04:24:14.187" v="3133" actId="1076"/>
          <ac:spMkLst>
            <pc:docMk/>
            <pc:sldMk cId="1340230021" sldId="2047"/>
            <ac:spMk id="3" creationId="{E75C48AA-EC82-755A-D802-F54B79616AD7}"/>
          </ac:spMkLst>
        </pc:spChg>
        <pc:spChg chg="mod">
          <ac:chgData name="Krishna, Tushar" userId="2f8b3b63-7f05-4567-a420-9d780c56f9c3" providerId="ADAL" clId="{39DD198D-8B58-F84E-9481-EA837C9E2083}" dt="2024-01-18T04:11:11.349" v="3004"/>
          <ac:spMkLst>
            <pc:docMk/>
            <pc:sldMk cId="1340230021" sldId="2047"/>
            <ac:spMk id="4" creationId="{AA948294-CA67-CDF5-7B61-DCC781910952}"/>
          </ac:spMkLst>
        </pc:spChg>
        <pc:grpChg chg="add del">
          <ac:chgData name="Krishna, Tushar" userId="2f8b3b63-7f05-4567-a420-9d780c56f9c3" providerId="ADAL" clId="{39DD198D-8B58-F84E-9481-EA837C9E2083}" dt="2024-01-18T04:24:23.567" v="3135" actId="21"/>
          <ac:grpSpMkLst>
            <pc:docMk/>
            <pc:sldMk cId="1340230021" sldId="2047"/>
            <ac:grpSpMk id="15" creationId="{A8654D16-6B04-37A2-AB1F-D70C1943F42E}"/>
          </ac:grpSpMkLst>
        </pc:grpChg>
        <pc:grpChg chg="add del">
          <ac:chgData name="Krishna, Tushar" userId="2f8b3b63-7f05-4567-a420-9d780c56f9c3" providerId="ADAL" clId="{39DD198D-8B58-F84E-9481-EA837C9E2083}" dt="2024-01-18T04:24:23.567" v="3135" actId="21"/>
          <ac:grpSpMkLst>
            <pc:docMk/>
            <pc:sldMk cId="1340230021" sldId="2047"/>
            <ac:grpSpMk id="16" creationId="{DFD30A96-3381-77B1-3BD1-BC2BD4B3F4CD}"/>
          </ac:grpSpMkLst>
        </pc:grpChg>
        <pc:picChg chg="mod">
          <ac:chgData name="Krishna, Tushar" userId="2f8b3b63-7f05-4567-a420-9d780c56f9c3" providerId="ADAL" clId="{39DD198D-8B58-F84E-9481-EA837C9E2083}" dt="2024-01-18T04:24:12.597" v="3131" actId="1076"/>
          <ac:picMkLst>
            <pc:docMk/>
            <pc:sldMk cId="1340230021" sldId="2047"/>
            <ac:picMk id="17" creationId="{5E89E256-2CCE-33EB-5990-8D385B1856E3}"/>
          </ac:picMkLst>
        </pc:picChg>
      </pc:sldChg>
      <pc:sldChg chg="modSp add del">
        <pc:chgData name="Krishna, Tushar" userId="2f8b3b63-7f05-4567-a420-9d780c56f9c3" providerId="ADAL" clId="{39DD198D-8B58-F84E-9481-EA837C9E2083}" dt="2024-01-18T16:38:25.112" v="6981" actId="2696"/>
        <pc:sldMkLst>
          <pc:docMk/>
          <pc:sldMk cId="744288738" sldId="2056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744288738" sldId="2056"/>
            <ac:spMk id="4" creationId="{AA948294-CA67-CDF5-7B61-DCC781910952}"/>
          </ac:spMkLst>
        </pc:spChg>
      </pc:sldChg>
      <pc:sldChg chg="modSp add del">
        <pc:chgData name="Krishna, Tushar" userId="2f8b3b63-7f05-4567-a420-9d780c56f9c3" providerId="ADAL" clId="{39DD198D-8B58-F84E-9481-EA837C9E2083}" dt="2024-01-18T16:38:25.172" v="6987" actId="2696"/>
        <pc:sldMkLst>
          <pc:docMk/>
          <pc:sldMk cId="2582300181" sldId="2057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2582300181" sldId="2057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3:52.443" v="4244" actId="404"/>
          <ac:spMkLst>
            <pc:docMk/>
            <pc:sldMk cId="2582300181" sldId="2057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3:52.443" v="4244" actId="404"/>
          <ac:spMkLst>
            <pc:docMk/>
            <pc:sldMk cId="2582300181" sldId="2057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3:52.443" v="4244" actId="404"/>
          <ac:spMkLst>
            <pc:docMk/>
            <pc:sldMk cId="2582300181" sldId="2057"/>
            <ac:spMk id="7" creationId="{CF2AC5E4-A515-9F08-B824-338A33E7F329}"/>
          </ac:spMkLst>
        </pc:spChg>
        <pc:spChg chg="mod">
          <ac:chgData name="Krishna, Tushar" userId="2f8b3b63-7f05-4567-a420-9d780c56f9c3" providerId="ADAL" clId="{39DD198D-8B58-F84E-9481-EA837C9E2083}" dt="2024-01-18T04:53:52.443" v="4244" actId="404"/>
          <ac:spMkLst>
            <pc:docMk/>
            <pc:sldMk cId="2582300181" sldId="2057"/>
            <ac:spMk id="8" creationId="{34852BEA-3F3B-50B4-CDEC-C06092D3BB53}"/>
          </ac:spMkLst>
        </pc:spChg>
      </pc:sldChg>
      <pc:sldChg chg="modSp add del mod">
        <pc:chgData name="Krishna, Tushar" userId="2f8b3b63-7f05-4567-a420-9d780c56f9c3" providerId="ADAL" clId="{39DD198D-8B58-F84E-9481-EA837C9E2083}" dt="2024-01-18T16:38:25.196" v="6988" actId="2696"/>
        <pc:sldMkLst>
          <pc:docMk/>
          <pc:sldMk cId="1288518662" sldId="2058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1288518662" sldId="2058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9" creationId="{5DC6BB4D-C5B5-E2E8-B875-28462C9E5BF7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11" creationId="{8E0BA777-AE57-4A71-AB99-17A659372DF3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12" creationId="{F456995F-7249-C8BD-2A28-54FAE99057D1}"/>
          </ac:spMkLst>
        </pc:spChg>
        <pc:spChg chg="mod">
          <ac:chgData name="Krishna, Tushar" userId="2f8b3b63-7f05-4567-a420-9d780c56f9c3" providerId="ADAL" clId="{39DD198D-8B58-F84E-9481-EA837C9E2083}" dt="2024-01-18T04:53:58.152" v="4245" actId="404"/>
          <ac:spMkLst>
            <pc:docMk/>
            <pc:sldMk cId="1288518662" sldId="2058"/>
            <ac:spMk id="13" creationId="{0DC18579-47A7-6BB3-3B7F-AFEB6AC9086C}"/>
          </ac:spMkLst>
        </pc:spChg>
        <pc:picChg chg="mod">
          <ac:chgData name="Krishna, Tushar" userId="2f8b3b63-7f05-4567-a420-9d780c56f9c3" providerId="ADAL" clId="{39DD198D-8B58-F84E-9481-EA837C9E2083}" dt="2024-01-18T04:53:58.152" v="4245" actId="404"/>
          <ac:picMkLst>
            <pc:docMk/>
            <pc:sldMk cId="1288518662" sldId="2058"/>
            <ac:picMk id="33" creationId="{7405FB5F-4662-E4B4-D864-4389E54519C8}"/>
          </ac:picMkLst>
        </pc:picChg>
      </pc:sldChg>
      <pc:sldChg chg="modSp add del modAnim">
        <pc:chgData name="Krishna, Tushar" userId="2f8b3b63-7f05-4567-a420-9d780c56f9c3" providerId="ADAL" clId="{39DD198D-8B58-F84E-9481-EA837C9E2083}" dt="2024-01-18T16:38:25.164" v="6986" actId="2696"/>
        <pc:sldMkLst>
          <pc:docMk/>
          <pc:sldMk cId="1683930541" sldId="2059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1683930541" sldId="2059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05.812" v="4246" actId="404"/>
          <ac:spMkLst>
            <pc:docMk/>
            <pc:sldMk cId="1683930541" sldId="2059"/>
            <ac:spMk id="21" creationId="{1778B0DE-13DD-DCC3-2973-0C5BE44BCF30}"/>
          </ac:spMkLst>
        </pc:spChg>
        <pc:picChg chg="mod">
          <ac:chgData name="Krishna, Tushar" userId="2f8b3b63-7f05-4567-a420-9d780c56f9c3" providerId="ADAL" clId="{39DD198D-8B58-F84E-9481-EA837C9E2083}" dt="2024-01-18T04:54:05.812" v="4246" actId="404"/>
          <ac:picMkLst>
            <pc:docMk/>
            <pc:sldMk cId="1683930541" sldId="2059"/>
            <ac:picMk id="33" creationId="{7405FB5F-4662-E4B4-D864-4389E54519C8}"/>
          </ac:picMkLst>
        </pc:picChg>
      </pc:sldChg>
      <pc:sldChg chg="modSp add del">
        <pc:chgData name="Krishna, Tushar" userId="2f8b3b63-7f05-4567-a420-9d780c56f9c3" providerId="ADAL" clId="{39DD198D-8B58-F84E-9481-EA837C9E2083}" dt="2024-01-18T16:38:25.142" v="6983" actId="2696"/>
        <pc:sldMkLst>
          <pc:docMk/>
          <pc:sldMk cId="2779864494" sldId="2060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2779864494" sldId="2060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09.199" v="4247" actId="404"/>
          <ac:spMkLst>
            <pc:docMk/>
            <pc:sldMk cId="2779864494" sldId="2060"/>
            <ac:spMk id="22" creationId="{F4350FCA-968E-80E8-F9CB-5DE3EF360C32}"/>
          </ac:spMkLst>
        </pc:spChg>
        <pc:picChg chg="mod">
          <ac:chgData name="Krishna, Tushar" userId="2f8b3b63-7f05-4567-a420-9d780c56f9c3" providerId="ADAL" clId="{39DD198D-8B58-F84E-9481-EA837C9E2083}" dt="2024-01-18T04:54:09.199" v="4247" actId="404"/>
          <ac:picMkLst>
            <pc:docMk/>
            <pc:sldMk cId="2779864494" sldId="2060"/>
            <ac:picMk id="33" creationId="{7405FB5F-4662-E4B4-D864-4389E54519C8}"/>
          </ac:picMkLst>
        </pc:picChg>
      </pc:sldChg>
      <pc:sldChg chg="modSp add del mod">
        <pc:chgData name="Krishna, Tushar" userId="2f8b3b63-7f05-4567-a420-9d780c56f9c3" providerId="ADAL" clId="{39DD198D-8B58-F84E-9481-EA837C9E2083}" dt="2024-01-18T16:38:25.134" v="6982" actId="2696"/>
        <pc:sldMkLst>
          <pc:docMk/>
          <pc:sldMk cId="3421477763" sldId="2061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3421477763" sldId="2061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13.730" v="4248" actId="404"/>
          <ac:spMkLst>
            <pc:docMk/>
            <pc:sldMk cId="3421477763" sldId="2061"/>
            <ac:spMk id="22" creationId="{F4350FCA-968E-80E8-F9CB-5DE3EF360C32}"/>
          </ac:spMkLst>
        </pc:spChg>
      </pc:sldChg>
      <pc:sldChg chg="modSp add del">
        <pc:chgData name="Krishna, Tushar" userId="2f8b3b63-7f05-4567-a420-9d780c56f9c3" providerId="ADAL" clId="{39DD198D-8B58-F84E-9481-EA837C9E2083}" dt="2024-01-18T16:38:25.149" v="6984" actId="2696"/>
        <pc:sldMkLst>
          <pc:docMk/>
          <pc:sldMk cId="2929085055" sldId="2062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2929085055" sldId="2062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22" creationId="{F4350FCA-968E-80E8-F9CB-5DE3EF360C32}"/>
          </ac:spMkLst>
        </pc:spChg>
        <pc:spChg chg="mod">
          <ac:chgData name="Krishna, Tushar" userId="2f8b3b63-7f05-4567-a420-9d780c56f9c3" providerId="ADAL" clId="{39DD198D-8B58-F84E-9481-EA837C9E2083}" dt="2024-01-18T04:54:18.674" v="4249" actId="404"/>
          <ac:spMkLst>
            <pc:docMk/>
            <pc:sldMk cId="2929085055" sldId="2062"/>
            <ac:spMk id="26" creationId="{51F5F45B-F062-5BEE-9D65-6582C2E8D17D}"/>
          </ac:spMkLst>
        </pc:spChg>
        <pc:picChg chg="mod">
          <ac:chgData name="Krishna, Tushar" userId="2f8b3b63-7f05-4567-a420-9d780c56f9c3" providerId="ADAL" clId="{39DD198D-8B58-F84E-9481-EA837C9E2083}" dt="2024-01-18T04:54:18.674" v="4249" actId="404"/>
          <ac:picMkLst>
            <pc:docMk/>
            <pc:sldMk cId="2929085055" sldId="2062"/>
            <ac:picMk id="33" creationId="{7405FB5F-4662-E4B4-D864-4389E54519C8}"/>
          </ac:picMkLst>
        </pc:picChg>
      </pc:sldChg>
      <pc:sldChg chg="modSp add del">
        <pc:chgData name="Krishna, Tushar" userId="2f8b3b63-7f05-4567-a420-9d780c56f9c3" providerId="ADAL" clId="{39DD198D-8B58-F84E-9481-EA837C9E2083}" dt="2024-01-18T16:38:25.222" v="6989" actId="2696"/>
        <pc:sldMkLst>
          <pc:docMk/>
          <pc:sldMk cId="791270081" sldId="2063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791270081" sldId="2063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2" creationId="{F4350FCA-968E-80E8-F9CB-5DE3EF360C32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28" creationId="{6D24E0E7-B55B-47B6-36D3-2F837888AD5A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2" creationId="{F2612286-7992-08FE-7BF2-3269BEB0174D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4" creationId="{36E79966-6006-E430-C685-CF1EA1420B61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04:54:28.756" v="4251" actId="404"/>
          <ac:spMkLst>
            <pc:docMk/>
            <pc:sldMk cId="791270081" sldId="2063"/>
            <ac:spMk id="37" creationId="{F0923609-76D5-0CB0-2038-A26B0A62BF46}"/>
          </ac:spMkLst>
        </pc:spChg>
        <pc:picChg chg="mod">
          <ac:chgData name="Krishna, Tushar" userId="2f8b3b63-7f05-4567-a420-9d780c56f9c3" providerId="ADAL" clId="{39DD198D-8B58-F84E-9481-EA837C9E2083}" dt="2024-01-18T04:54:28.756" v="4251" actId="404"/>
          <ac:picMkLst>
            <pc:docMk/>
            <pc:sldMk cId="791270081" sldId="2063"/>
            <ac:picMk id="33" creationId="{7405FB5F-4662-E4B4-D864-4389E54519C8}"/>
          </ac:picMkLst>
        </pc:picChg>
      </pc:sldChg>
      <pc:sldChg chg="modSp add del">
        <pc:chgData name="Krishna, Tushar" userId="2f8b3b63-7f05-4567-a420-9d780c56f9c3" providerId="ADAL" clId="{39DD198D-8B58-F84E-9481-EA837C9E2083}" dt="2024-01-18T16:38:25.157" v="6985" actId="2696"/>
        <pc:sldMkLst>
          <pc:docMk/>
          <pc:sldMk cId="3900687337" sldId="2066"/>
        </pc:sldMkLst>
        <pc:spChg chg="mod">
          <ac:chgData name="Krishna, Tushar" userId="2f8b3b63-7f05-4567-a420-9d780c56f9c3" providerId="ADAL" clId="{39DD198D-8B58-F84E-9481-EA837C9E2083}" dt="2024-01-18T04:53:30.509" v="4241" actId="404"/>
          <ac:spMkLst>
            <pc:docMk/>
            <pc:sldMk cId="3900687337" sldId="2066"/>
            <ac:spMk id="3" creationId="{B2DD9119-1D6F-519C-7DB4-8A46D4C65C25}"/>
          </ac:spMkLst>
        </pc:spChg>
        <pc:spChg chg="mod">
          <ac:chgData name="Krishna, Tushar" userId="2f8b3b63-7f05-4567-a420-9d780c56f9c3" providerId="ADAL" clId="{39DD198D-8B58-F84E-9481-EA837C9E2083}" dt="2024-01-18T04:53:27.667" v="4240" actId="404"/>
          <ac:spMkLst>
            <pc:docMk/>
            <pc:sldMk cId="3900687337" sldId="2066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3:30.509" v="4241" actId="404"/>
          <ac:spMkLst>
            <pc:docMk/>
            <pc:sldMk cId="3900687337" sldId="2066"/>
            <ac:spMk id="17" creationId="{F382B574-14D7-68E0-A8AE-2BEEB40245EE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2" creationId="{F4350FCA-968E-80E8-F9CB-5DE3EF360C32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04:53:27.667" v="4240" actId="404"/>
          <ac:spMkLst>
            <pc:docMk/>
            <pc:sldMk cId="3900687337" sldId="2066"/>
            <ac:spMk id="27" creationId="{5D2A70B3-4EE9-A1A0-E733-9AA0A69E221C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28" creationId="{6D24E0E7-B55B-47B6-36D3-2F837888AD5A}"/>
          </ac:spMkLst>
        </pc:spChg>
        <pc:spChg chg="mod">
          <ac:chgData name="Krishna, Tushar" userId="2f8b3b63-7f05-4567-a420-9d780c56f9c3" providerId="ADAL" clId="{39DD198D-8B58-F84E-9481-EA837C9E2083}" dt="2024-01-18T04:53:27.667" v="4240" actId="404"/>
          <ac:spMkLst>
            <pc:docMk/>
            <pc:sldMk cId="3900687337" sldId="2066"/>
            <ac:spMk id="29" creationId="{4FD4E548-BD20-6DB5-4C7E-BA098F210320}"/>
          </ac:spMkLst>
        </pc:spChg>
        <pc:spChg chg="mod">
          <ac:chgData name="Krishna, Tushar" userId="2f8b3b63-7f05-4567-a420-9d780c56f9c3" providerId="ADAL" clId="{39DD198D-8B58-F84E-9481-EA837C9E2083}" dt="2024-01-18T04:54:23.280" v="4250" actId="404"/>
          <ac:spMkLst>
            <pc:docMk/>
            <pc:sldMk cId="3900687337" sldId="2066"/>
            <ac:spMk id="30" creationId="{A5525820-6F11-68DB-E9E5-14E47D2E8D3A}"/>
          </ac:spMkLst>
        </pc:spChg>
        <pc:picChg chg="mod">
          <ac:chgData name="Krishna, Tushar" userId="2f8b3b63-7f05-4567-a420-9d780c56f9c3" providerId="ADAL" clId="{39DD198D-8B58-F84E-9481-EA837C9E2083}" dt="2024-01-18T04:53:27.667" v="4240" actId="404"/>
          <ac:picMkLst>
            <pc:docMk/>
            <pc:sldMk cId="3900687337" sldId="2066"/>
            <ac:picMk id="10" creationId="{D57851C9-6500-08D5-D753-85FA8FEE18D3}"/>
          </ac:picMkLst>
        </pc:picChg>
        <pc:picChg chg="mod">
          <ac:chgData name="Krishna, Tushar" userId="2f8b3b63-7f05-4567-a420-9d780c56f9c3" providerId="ADAL" clId="{39DD198D-8B58-F84E-9481-EA837C9E2083}" dt="2024-01-18T04:54:23.280" v="4250" actId="404"/>
          <ac:picMkLst>
            <pc:docMk/>
            <pc:sldMk cId="3900687337" sldId="2066"/>
            <ac:picMk id="33" creationId="{7405FB5F-4662-E4B4-D864-4389E54519C8}"/>
          </ac:picMkLst>
        </pc:picChg>
      </pc:sldChg>
      <pc:sldChg chg="modSp add del">
        <pc:chgData name="Krishna, Tushar" userId="2f8b3b63-7f05-4567-a420-9d780c56f9c3" providerId="ADAL" clId="{39DD198D-8B58-F84E-9481-EA837C9E2083}" dt="2024-01-18T16:38:25.250" v="6990" actId="2696"/>
        <pc:sldMkLst>
          <pc:docMk/>
          <pc:sldMk cId="103482710" sldId="2067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103482710" sldId="2067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2" creationId="{F4350FCA-968E-80E8-F9CB-5DE3EF360C32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4" creationId="{B682FDD8-1C8A-C747-A087-5BA9554A1B75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28" creationId="{6D24E0E7-B55B-47B6-36D3-2F837888AD5A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2" creationId="{F2612286-7992-08FE-7BF2-3269BEB0174D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4" creationId="{36E79966-6006-E430-C685-CF1EA1420B61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7" creationId="{F0923609-76D5-0CB0-2038-A26B0A62BF46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8" creationId="{068FF378-900C-68BA-35BB-2BDF93281D81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39" creationId="{375F9665-8CF6-959D-FDA5-58DCB21608C0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40" creationId="{811DCDB5-2F42-4BFA-7D19-DE5A69317EFB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04:54:32.995" v="4252" actId="404"/>
          <ac:spMkLst>
            <pc:docMk/>
            <pc:sldMk cId="103482710" sldId="2067"/>
            <ac:spMk id="45" creationId="{50D880A6-2FC5-4974-9E64-3E8DD32BA993}"/>
          </ac:spMkLst>
        </pc:spChg>
        <pc:picChg chg="mod">
          <ac:chgData name="Krishna, Tushar" userId="2f8b3b63-7f05-4567-a420-9d780c56f9c3" providerId="ADAL" clId="{39DD198D-8B58-F84E-9481-EA837C9E2083}" dt="2024-01-18T04:54:32.995" v="4252" actId="404"/>
          <ac:picMkLst>
            <pc:docMk/>
            <pc:sldMk cId="103482710" sldId="2067"/>
            <ac:picMk id="33" creationId="{7405FB5F-4662-E4B4-D864-4389E54519C8}"/>
          </ac:picMkLst>
        </pc:picChg>
      </pc:sldChg>
      <pc:sldChg chg="delSp modSp add del mod delAnim">
        <pc:chgData name="Krishna, Tushar" userId="2f8b3b63-7f05-4567-a420-9d780c56f9c3" providerId="ADAL" clId="{39DD198D-8B58-F84E-9481-EA837C9E2083}" dt="2024-01-18T16:38:25.280" v="6991" actId="2696"/>
        <pc:sldMkLst>
          <pc:docMk/>
          <pc:sldMk cId="205390537" sldId="2072"/>
        </pc:sldMkLst>
        <pc:spChg chg="mod">
          <ac:chgData name="Krishna, Tushar" userId="2f8b3b63-7f05-4567-a420-9d780c56f9c3" providerId="ADAL" clId="{39DD198D-8B58-F84E-9481-EA837C9E2083}" dt="2024-01-18T04:31:09.224" v="3337"/>
          <ac:spMkLst>
            <pc:docMk/>
            <pc:sldMk cId="205390537" sldId="2072"/>
            <ac:spMk id="4" creationId="{AA948294-CA67-CDF5-7B61-DCC781910952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5" creationId="{4D666AE3-BA7F-4BB4-2C1D-13A6A6D33190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6" creationId="{1B9D0256-901C-DD6C-3A9B-A562517D1D12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7" creationId="{791CC1F5-0167-5938-CF3B-64A087870D3B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8" creationId="{1DFB4C4B-F2DB-5C4E-B323-9F72435B0D0D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9" creationId="{2DFE85A6-7EFC-FBC9-1427-9F473B19CA3C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1" creationId="{8BD48245-6517-98DE-5591-8A5CDF0B0408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2" creationId="{C5BD2069-37E6-F0E6-C8E1-0DB654C8294A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3" creationId="{C70EA5FA-477A-9762-14D7-54287518DAFC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4" creationId="{42BB8473-326B-4259-BF5D-1E69629D7E77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5" creationId="{17878745-C749-FA10-7237-5FF2C4304641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6" creationId="{A07AF52A-4651-2FD2-8F44-F09155BD1525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8" creationId="{6CFD9147-B8CC-376B-B397-D3DBD957F3CA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19" creationId="{7797E78E-E2E3-C54C-AB7E-071AA18146B4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0" creationId="{61E06F95-A4BC-13D0-D1A3-33E3D5643CE8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1" creationId="{1778B0DE-13DD-DCC3-2973-0C5BE44BCF30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2" creationId="{F4350FCA-968E-80E8-F9CB-5DE3EF360C32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3" creationId="{DE9A7149-82A5-7F76-A612-C023F493B6A7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4" creationId="{B682FDD8-1C8A-C747-A087-5BA9554A1B75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28" creationId="{6D24E0E7-B55B-47B6-36D3-2F837888AD5A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2" creationId="{F2612286-7992-08FE-7BF2-3269BEB0174D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4" creationId="{36E79966-6006-E430-C685-CF1EA1420B61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7" creationId="{F0923609-76D5-0CB0-2038-A26B0A62BF46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8" creationId="{068FF378-900C-68BA-35BB-2BDF93281D81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39" creationId="{375F9665-8CF6-959D-FDA5-58DCB21608C0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0" creationId="{811DCDB5-2F42-4BFA-7D19-DE5A69317EFB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1" creationId="{579A55FD-C79E-88BC-1A48-3B5440B2A9C8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6" creationId="{ED0F417C-360F-B30A-3A4C-8B4DD75BD401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8" creationId="{F649CA15-11FD-CFF3-CE76-0322548F18CF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49" creationId="{5B443DF7-6641-6AC1-86E2-6FE10E9DF503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04:54:37.970" v="4253" actId="404"/>
          <ac:spMkLst>
            <pc:docMk/>
            <pc:sldMk cId="205390537" sldId="2072"/>
            <ac:spMk id="51" creationId="{5746CA09-4BD8-D11F-587B-A28D644B1BD6}"/>
          </ac:spMkLst>
        </pc:spChg>
        <pc:spChg chg="del">
          <ac:chgData name="Krishna, Tushar" userId="2f8b3b63-7f05-4567-a420-9d780c56f9c3" providerId="ADAL" clId="{39DD198D-8B58-F84E-9481-EA837C9E2083}" dt="2024-01-18T04:54:45.343" v="4254" actId="478"/>
          <ac:spMkLst>
            <pc:docMk/>
            <pc:sldMk cId="205390537" sldId="2072"/>
            <ac:spMk id="52" creationId="{4407B39D-B4E5-8F19-ACB5-71859BE8E62F}"/>
          </ac:spMkLst>
        </pc:spChg>
        <pc:picChg chg="mod">
          <ac:chgData name="Krishna, Tushar" userId="2f8b3b63-7f05-4567-a420-9d780c56f9c3" providerId="ADAL" clId="{39DD198D-8B58-F84E-9481-EA837C9E2083}" dt="2024-01-18T04:54:37.970" v="4253" actId="404"/>
          <ac:picMkLst>
            <pc:docMk/>
            <pc:sldMk cId="205390537" sldId="2072"/>
            <ac:picMk id="33" creationId="{7405FB5F-4662-E4B4-D864-4389E54519C8}"/>
          </ac:picMkLst>
        </pc:picChg>
      </pc:sldChg>
      <pc:sldChg chg="addSp delSp modSp add mod ord addAnim delAnim modAnim">
        <pc:chgData name="Krishna, Tushar" userId="2f8b3b63-7f05-4567-a420-9d780c56f9c3" providerId="ADAL" clId="{39DD198D-8B58-F84E-9481-EA837C9E2083}" dt="2024-01-18T14:51:26.822" v="6148"/>
        <pc:sldMkLst>
          <pc:docMk/>
          <pc:sldMk cId="344993648" sldId="3402"/>
        </pc:sldMkLst>
        <pc:spChg chg="mod">
          <ac:chgData name="Krishna, Tushar" userId="2f8b3b63-7f05-4567-a420-9d780c56f9c3" providerId="ADAL" clId="{39DD198D-8B58-F84E-9481-EA837C9E2083}" dt="2024-01-18T14:36:36.807" v="5612" actId="20577"/>
          <ac:spMkLst>
            <pc:docMk/>
            <pc:sldMk cId="344993648" sldId="3402"/>
            <ac:spMk id="2" creationId="{F8B866C1-18E6-9DCF-A19E-0F45F363B0FC}"/>
          </ac:spMkLst>
        </pc:spChg>
        <pc:spChg chg="add mod">
          <ac:chgData name="Krishna, Tushar" userId="2f8b3b63-7f05-4567-a420-9d780c56f9c3" providerId="ADAL" clId="{39DD198D-8B58-F84E-9481-EA837C9E2083}" dt="2024-01-18T14:50:17.235" v="6126" actId="1076"/>
          <ac:spMkLst>
            <pc:docMk/>
            <pc:sldMk cId="344993648" sldId="3402"/>
            <ac:spMk id="3" creationId="{0867CB7E-EDEA-2E56-9DD3-39FB50652713}"/>
          </ac:spMkLst>
        </pc:spChg>
        <pc:spChg chg="add 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4" creationId="{F9AF965A-E053-464C-F8D0-D09FFB183FE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993648" sldId="3402"/>
            <ac:spMk id="5" creationId="{9FA87229-EA58-29C9-29D2-BBB273C0AFC2}"/>
          </ac:spMkLst>
        </pc:spChg>
        <pc:spChg chg="add 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6" creationId="{0F47086F-4B97-315C-F61E-C6BF7DCD652B}"/>
          </ac:spMkLst>
        </pc:spChg>
        <pc:spChg chg="add mod">
          <ac:chgData name="Krishna, Tushar" userId="2f8b3b63-7f05-4567-a420-9d780c56f9c3" providerId="ADAL" clId="{39DD198D-8B58-F84E-9481-EA837C9E2083}" dt="2024-01-18T14:49:34.959" v="6082" actId="14100"/>
          <ac:spMkLst>
            <pc:docMk/>
            <pc:sldMk cId="344993648" sldId="3402"/>
            <ac:spMk id="8" creationId="{1096CA9E-7C05-D86A-5BB5-BB7C6F1F069C}"/>
          </ac:spMkLst>
        </pc:spChg>
        <pc:spChg chg="add mod">
          <ac:chgData name="Krishna, Tushar" userId="2f8b3b63-7f05-4567-a420-9d780c56f9c3" providerId="ADAL" clId="{39DD198D-8B58-F84E-9481-EA837C9E2083}" dt="2024-01-18T14:47:18.064" v="6017" actId="207"/>
          <ac:spMkLst>
            <pc:docMk/>
            <pc:sldMk cId="344993648" sldId="3402"/>
            <ac:spMk id="10" creationId="{3DCEC00A-7A9E-42D9-5FFE-95696AAB2F3D}"/>
          </ac:spMkLst>
        </pc:spChg>
        <pc:spChg chg="add mod">
          <ac:chgData name="Krishna, Tushar" userId="2f8b3b63-7f05-4567-a420-9d780c56f9c3" providerId="ADAL" clId="{39DD198D-8B58-F84E-9481-EA837C9E2083}" dt="2024-01-18T14:46:05.331" v="5994" actId="1076"/>
          <ac:spMkLst>
            <pc:docMk/>
            <pc:sldMk cId="344993648" sldId="3402"/>
            <ac:spMk id="12" creationId="{4928E540-13F6-B432-B2F5-8838AB184832}"/>
          </ac:spMkLst>
        </pc:spChg>
        <pc:spChg chg="add mod">
          <ac:chgData name="Krishna, Tushar" userId="2f8b3b63-7f05-4567-a420-9d780c56f9c3" providerId="ADAL" clId="{39DD198D-8B58-F84E-9481-EA837C9E2083}" dt="2024-01-18T14:44:47.533" v="5990" actId="14100"/>
          <ac:spMkLst>
            <pc:docMk/>
            <pc:sldMk cId="344993648" sldId="3402"/>
            <ac:spMk id="13" creationId="{2D0F40D2-D37F-5C48-D1ED-8DF36442DD6A}"/>
          </ac:spMkLst>
        </pc:spChg>
        <pc:spChg chg="add mod">
          <ac:chgData name="Krishna, Tushar" userId="2f8b3b63-7f05-4567-a420-9d780c56f9c3" providerId="ADAL" clId="{39DD198D-8B58-F84E-9481-EA837C9E2083}" dt="2024-01-18T14:44:54.459" v="5992" actId="20577"/>
          <ac:spMkLst>
            <pc:docMk/>
            <pc:sldMk cId="344993648" sldId="3402"/>
            <ac:spMk id="14" creationId="{A8860D0C-2C22-0ECE-9ABF-F99160CF9142}"/>
          </ac:spMkLst>
        </pc:spChg>
        <pc:spChg chg="add mod">
          <ac:chgData name="Krishna, Tushar" userId="2f8b3b63-7f05-4567-a420-9d780c56f9c3" providerId="ADAL" clId="{39DD198D-8B58-F84E-9481-EA837C9E2083}" dt="2024-01-18T14:51:18.154" v="6143" actId="1076"/>
          <ac:spMkLst>
            <pc:docMk/>
            <pc:sldMk cId="344993648" sldId="3402"/>
            <ac:spMk id="16" creationId="{5FF019A9-ABEA-BC08-3053-FE7A1663C064}"/>
          </ac:spMkLst>
        </pc:spChg>
        <pc:spChg chg="add mod">
          <ac:chgData name="Krishna, Tushar" userId="2f8b3b63-7f05-4567-a420-9d780c56f9c3" providerId="ADAL" clId="{39DD198D-8B58-F84E-9481-EA837C9E2083}" dt="2024-01-18T14:51:14.642" v="6141" actId="1076"/>
          <ac:spMkLst>
            <pc:docMk/>
            <pc:sldMk cId="344993648" sldId="3402"/>
            <ac:spMk id="18" creationId="{4A285F1D-9AC7-BB33-92D6-0CE3F5F159CC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74" creationId="{3020A5AE-4C9B-BE87-1334-D7EC7939D7AD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75" creationId="{CEFDBF13-7304-70E6-8C30-E94A1D7D1CDD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77" creationId="{AD5E3386-105F-6438-E49F-5F355B0DD5DE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79" creationId="{F3277A8C-3B8D-7A9B-CDBB-7E475ED7A6D1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0" creationId="{76B7170D-C9D4-791A-DFAC-55B416C3FE43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1" creationId="{2EE0C549-3DEB-2361-9058-28F8C68C355C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2" creationId="{1AF3DD30-7B67-7BAB-8D69-495616FA2D88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3" creationId="{F76FF48E-00E2-0387-3359-E27D4F803C81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4" creationId="{5D9C4D1C-6D6E-62C8-4C4F-6E5DABAF1D87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85" creationId="{F86EA03F-F83A-FD63-B2C9-CEDA23464AA2}"/>
          </ac:spMkLst>
        </pc:spChg>
        <pc:spChg chg="mod">
          <ac:chgData name="Krishna, Tushar" userId="2f8b3b63-7f05-4567-a420-9d780c56f9c3" providerId="ADAL" clId="{39DD198D-8B58-F84E-9481-EA837C9E2083}" dt="2024-01-18T14:46:57.491" v="6015" actId="207"/>
          <ac:spMkLst>
            <pc:docMk/>
            <pc:sldMk cId="344993648" sldId="3402"/>
            <ac:spMk id="86" creationId="{BE1E569B-E0CC-43C7-C27D-9B8050DB8B5C}"/>
          </ac:spMkLst>
        </pc:spChg>
        <pc:spChg chg="mod">
          <ac:chgData name="Krishna, Tushar" userId="2f8b3b63-7f05-4567-a420-9d780c56f9c3" providerId="ADAL" clId="{39DD198D-8B58-F84E-9481-EA837C9E2083}" dt="2024-01-18T14:47:18.064" v="6017" actId="207"/>
          <ac:spMkLst>
            <pc:docMk/>
            <pc:sldMk cId="344993648" sldId="3402"/>
            <ac:spMk id="87" creationId="{1654E9BB-3653-B37F-EA02-25FFFCE5CB74}"/>
          </ac:spMkLst>
        </pc:spChg>
        <pc:spChg chg="mod">
          <ac:chgData name="Krishna, Tushar" userId="2f8b3b63-7f05-4567-a420-9d780c56f9c3" providerId="ADAL" clId="{39DD198D-8B58-F84E-9481-EA837C9E2083}" dt="2024-01-18T14:48:38.045" v="6050" actId="20577"/>
          <ac:spMkLst>
            <pc:docMk/>
            <pc:sldMk cId="344993648" sldId="3402"/>
            <ac:spMk id="88" creationId="{DE24578F-5111-BF40-CB44-464FB3F8783C}"/>
          </ac:spMkLst>
        </pc:spChg>
        <pc:spChg chg="add del mod">
          <ac:chgData name="Krishna, Tushar" userId="2f8b3b63-7f05-4567-a420-9d780c56f9c3" providerId="ADAL" clId="{39DD198D-8B58-F84E-9481-EA837C9E2083}" dt="2024-01-18T14:48:44.461" v="6051" actId="1076"/>
          <ac:spMkLst>
            <pc:docMk/>
            <pc:sldMk cId="344993648" sldId="3402"/>
            <ac:spMk id="89" creationId="{D6B7B6EF-CB18-6118-FF8F-0DBB2BAE510B}"/>
          </ac:spMkLst>
        </pc:spChg>
        <pc:spChg chg="mod">
          <ac:chgData name="Krishna, Tushar" userId="2f8b3b63-7f05-4567-a420-9d780c56f9c3" providerId="ADAL" clId="{39DD198D-8B58-F84E-9481-EA837C9E2083}" dt="2024-01-18T14:43:44.931" v="5939" actId="1076"/>
          <ac:spMkLst>
            <pc:docMk/>
            <pc:sldMk cId="344993648" sldId="3402"/>
            <ac:spMk id="90" creationId="{40634658-9889-E04C-4CC6-EED48B3EC718}"/>
          </ac:spMkLst>
        </pc:spChg>
        <pc:spChg chg="mod">
          <ac:chgData name="Krishna, Tushar" userId="2f8b3b63-7f05-4567-a420-9d780c56f9c3" providerId="ADAL" clId="{39DD198D-8B58-F84E-9481-EA837C9E2083}" dt="2024-01-18T14:50:47.946" v="6135" actId="1076"/>
          <ac:spMkLst>
            <pc:docMk/>
            <pc:sldMk cId="344993648" sldId="3402"/>
            <ac:spMk id="91" creationId="{74020130-69DA-8953-374F-3839FFDDCD1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4993648" sldId="3402"/>
            <ac:spMk id="93" creationId="{B05FBA61-9F1E-DCE1-AED6-3C33742E0A5F}"/>
          </ac:spMkLst>
        </pc:spChg>
        <pc:cxnChg chg="mod">
          <ac:chgData name="Krishna, Tushar" userId="2f8b3b63-7f05-4567-a420-9d780c56f9c3" providerId="ADAL" clId="{39DD198D-8B58-F84E-9481-EA837C9E2083}" dt="2024-01-18T14:43:44.931" v="5939" actId="1076"/>
          <ac:cxnSpMkLst>
            <pc:docMk/>
            <pc:sldMk cId="344993648" sldId="3402"/>
            <ac:cxnSpMk id="72" creationId="{C9E19B44-EA3E-06D5-A669-2A385F881607}"/>
          </ac:cxnSpMkLst>
        </pc:cxnChg>
        <pc:cxnChg chg="mod">
          <ac:chgData name="Krishna, Tushar" userId="2f8b3b63-7f05-4567-a420-9d780c56f9c3" providerId="ADAL" clId="{39DD198D-8B58-F84E-9481-EA837C9E2083}" dt="2024-01-18T14:43:44.931" v="5939" actId="1076"/>
          <ac:cxnSpMkLst>
            <pc:docMk/>
            <pc:sldMk cId="344993648" sldId="3402"/>
            <ac:cxnSpMk id="73" creationId="{8A6F5B87-96ED-7E71-4332-8315FC260D0F}"/>
          </ac:cxnSpMkLst>
        </pc:cxnChg>
        <pc:cxnChg chg="mod">
          <ac:chgData name="Krishna, Tushar" userId="2f8b3b63-7f05-4567-a420-9d780c56f9c3" providerId="ADAL" clId="{39DD198D-8B58-F84E-9481-EA837C9E2083}" dt="2024-01-18T14:43:44.931" v="5939" actId="1076"/>
          <ac:cxnSpMkLst>
            <pc:docMk/>
            <pc:sldMk cId="344993648" sldId="3402"/>
            <ac:cxnSpMk id="76" creationId="{B3515BF0-54DE-BA2F-DA9F-E53F0ED4F4AA}"/>
          </ac:cxnSpMkLst>
        </pc:cxnChg>
        <pc:cxnChg chg="mod">
          <ac:chgData name="Krishna, Tushar" userId="2f8b3b63-7f05-4567-a420-9d780c56f9c3" providerId="ADAL" clId="{39DD198D-8B58-F84E-9481-EA837C9E2083}" dt="2024-01-18T14:43:44.931" v="5939" actId="1076"/>
          <ac:cxnSpMkLst>
            <pc:docMk/>
            <pc:sldMk cId="344993648" sldId="3402"/>
            <ac:cxnSpMk id="78" creationId="{0560F456-C71B-0328-3320-A3029A1D0CA4}"/>
          </ac:cxnSpMkLst>
        </pc:cxnChg>
      </pc:sldChg>
      <pc:sldChg chg="addSp delSp modSp add mod delAnim modAnim">
        <pc:chgData name="Krishna, Tushar" userId="2f8b3b63-7f05-4567-a420-9d780c56f9c3" providerId="ADAL" clId="{39DD198D-8B58-F84E-9481-EA837C9E2083}" dt="2024-01-18T23:20:19.832" v="8546"/>
        <pc:sldMkLst>
          <pc:docMk/>
          <pc:sldMk cId="2143913661" sldId="3407"/>
        </pc:sldMkLst>
        <pc:spChg chg="add del mod">
          <ac:chgData name="Krishna, Tushar" userId="2f8b3b63-7f05-4567-a420-9d780c56f9c3" providerId="ADAL" clId="{39DD198D-8B58-F84E-9481-EA837C9E2083}" dt="2024-01-18T14:54:55.030" v="6169" actId="1076"/>
          <ac:spMkLst>
            <pc:docMk/>
            <pc:sldMk cId="2143913661" sldId="3407"/>
            <ac:spMk id="2" creationId="{CF910765-8131-BE65-19E6-F73855BD5857}"/>
          </ac:spMkLst>
        </pc:spChg>
        <pc:spChg chg="add mod">
          <ac:chgData name="Krishna, Tushar" userId="2f8b3b63-7f05-4567-a420-9d780c56f9c3" providerId="ADAL" clId="{39DD198D-8B58-F84E-9481-EA837C9E2083}" dt="2024-01-18T23:20:10.964" v="8544" actId="14100"/>
          <ac:spMkLst>
            <pc:docMk/>
            <pc:sldMk cId="2143913661" sldId="3407"/>
            <ac:spMk id="3" creationId="{4EF7D5E0-1D75-1037-EB8B-0B5971665223}"/>
          </ac:spMkLst>
        </pc:spChg>
        <pc:spChg chg="add del mod">
          <ac:chgData name="Krishna, Tushar" userId="2f8b3b63-7f05-4567-a420-9d780c56f9c3" providerId="ADAL" clId="{39DD198D-8B58-F84E-9481-EA837C9E2083}" dt="2024-01-18T04:46:56.232" v="4168" actId="21"/>
          <ac:spMkLst>
            <pc:docMk/>
            <pc:sldMk cId="2143913661" sldId="3407"/>
            <ac:spMk id="4" creationId="{49ED63EA-23B8-5B51-4B3E-CC544B3B0080}"/>
          </ac:spMkLst>
        </pc:spChg>
        <pc:spChg chg="add mod">
          <ac:chgData name="Krishna, Tushar" userId="2f8b3b63-7f05-4567-a420-9d780c56f9c3" providerId="ADAL" clId="{39DD198D-8B58-F84E-9481-EA837C9E2083}" dt="2024-01-18T23:20:12.984" v="8545" actId="14100"/>
          <ac:spMkLst>
            <pc:docMk/>
            <pc:sldMk cId="2143913661" sldId="3407"/>
            <ac:spMk id="4" creationId="{BC7FC8F6-24EA-C0D5-33EC-415DCBF720E3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143913661" sldId="3407"/>
            <ac:spMk id="5" creationId="{DA7E25DD-4C2F-354B-544E-E0F93553E6BF}"/>
          </ac:spMkLst>
        </pc:spChg>
        <pc:spChg chg="add mod">
          <ac:chgData name="Krishna, Tushar" userId="2f8b3b63-7f05-4567-a420-9d780c56f9c3" providerId="ADAL" clId="{39DD198D-8B58-F84E-9481-EA837C9E2083}" dt="2024-01-18T23:20:07.211" v="8543" actId="14100"/>
          <ac:spMkLst>
            <pc:docMk/>
            <pc:sldMk cId="2143913661" sldId="3407"/>
            <ac:spMk id="5" creationId="{EC4C6289-3794-085B-F340-017DD06443F3}"/>
          </ac:spMkLst>
        </pc:spChg>
        <pc:spChg chg="add mod">
          <ac:chgData name="Krishna, Tushar" userId="2f8b3b63-7f05-4567-a420-9d780c56f9c3" providerId="ADAL" clId="{39DD198D-8B58-F84E-9481-EA837C9E2083}" dt="2024-01-18T14:34:58.199" v="5602" actId="1076"/>
          <ac:spMkLst>
            <pc:docMk/>
            <pc:sldMk cId="2143913661" sldId="3407"/>
            <ac:spMk id="6" creationId="{AD40BAD5-5CB9-83B6-7CB1-F5238CAF0FDE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7" creationId="{3B7773A9-B3E8-E67C-D7D1-6FB5D7AE47EE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8" creationId="{ACA9B8B7-453F-7068-AFF9-92121003644B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9" creationId="{7B5AEC28-407C-FC67-EDBC-84EBF889587F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0" creationId="{E425F261-A514-C93D-EF32-A5CA36BDD705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1" creationId="{AF8C976D-03B0-D6A3-0FBE-0D3FFD90A65C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2" creationId="{3285271E-92D1-04DF-D552-DB3EFC0677DF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3" creationId="{E457C443-95BB-2C74-9BDA-9E6C46D3DDAF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4" creationId="{EA4961BB-CF19-F91D-8252-137D2C684D7C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5" creationId="{62BD74D1-0D47-166D-E2D3-389C26B91B94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6" creationId="{21AAD5EA-B03D-8690-4923-F7BEFE956F77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7" creationId="{2AD9EDFF-73A1-E18D-976A-D52BD4F98AE2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8" creationId="{FCBBFD94-1161-D65E-964F-B328105FC687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19" creationId="{1C584053-3C6C-5AAF-803D-7674F51F6354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20" creationId="{EDA99DB8-1F68-ED7F-BB9F-54F79A8B36E1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21" creationId="{C798D460-7AD1-61E9-8D99-DA45E0168814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22" creationId="{A323D417-0F1D-6199-21AE-CC8C60270C4F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3" creationId="{29575594-4BE8-3447-5BAE-D21DA67BCF4F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4" creationId="{1BE1202B-9F8F-FB7D-947F-B0E994B34182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5" creationId="{827BF53E-B9DB-0C1E-4B75-8D4ED41413C3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6" creationId="{ED38ABF3-20CC-9B20-2AE5-915CA02DDDC9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7" creationId="{4A36445F-9749-E077-A210-94C8AEE9C7B9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8" creationId="{174ED835-C399-E225-5772-088D35266F0B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29" creationId="{B94102C7-9420-36AD-DAEC-00E40336A602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0" creationId="{1202B5C3-9C29-D133-3448-1B5512A6A4A3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1" creationId="{3ACB7189-DFBC-7A09-64F6-37C377E58EB2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2" creationId="{8684C0AF-B750-BC18-7D16-ED944B8301CA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3" creationId="{A866E8B5-9003-BBB5-931E-D40421952C87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4" creationId="{E49798B0-6FE2-6A9F-CCEC-5ADD2D5A64EC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5" creationId="{6D607AA2-A6F0-2E7B-4349-2EE67EF4A066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6" creationId="{AB92CD42-0AC2-3289-53A8-4FD32B29B9E7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7" creationId="{1065DCAF-DB7B-F0AC-4ADE-A1E7C40969AB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38" creationId="{81CFC251-582E-08A3-F93E-4A41984C3FF9}"/>
          </ac:spMkLst>
        </pc:spChg>
        <pc:spChg chg="mod">
          <ac:chgData name="Krishna, Tushar" userId="2f8b3b63-7f05-4567-a420-9d780c56f9c3" providerId="ADAL" clId="{39DD198D-8B58-F84E-9481-EA837C9E2083}" dt="2024-01-18T14:56:47.655" v="6182" actId="113"/>
          <ac:spMkLst>
            <pc:docMk/>
            <pc:sldMk cId="2143913661" sldId="3407"/>
            <ac:spMk id="39" creationId="{64997BD9-3BB0-19D6-BDC3-38C10ED369C5}"/>
          </ac:spMkLst>
        </pc:spChg>
        <pc:spChg chg="mod">
          <ac:chgData name="Krishna, Tushar" userId="2f8b3b63-7f05-4567-a420-9d780c56f9c3" providerId="ADAL" clId="{39DD198D-8B58-F84E-9481-EA837C9E2083}" dt="2024-01-18T14:56:47.655" v="6182" actId="113"/>
          <ac:spMkLst>
            <pc:docMk/>
            <pc:sldMk cId="2143913661" sldId="3407"/>
            <ac:spMk id="40" creationId="{E1DD7F58-FFEE-FEB6-6844-B8FAB3A3D416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1" creationId="{DD62531D-2B1A-8C4D-848A-799F553A6C66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2" creationId="{579DEE91-F263-2EB7-13AB-FCAFB3A5BE83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3" creationId="{0E22611E-BA1C-9921-1312-930916D90425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4" creationId="{A61A9514-86A6-F6E9-78C1-2D7FD56C3049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5" creationId="{2D8F735D-24BB-974D-1A84-0898A81AC828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6" creationId="{89762440-13EC-FDC7-7131-9A3072484CFA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7" creationId="{8641DB68-6463-E4E4-CD4E-A8249967C775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8" creationId="{9C629FD4-2FC9-0789-EB68-066E23309375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49" creationId="{DA2C8818-9511-957C-5995-C733F52A9FCA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0" creationId="{37B33045-AFE5-F914-EB77-1C026D180223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1" creationId="{56296607-9A29-9C83-8BDD-2B439386904D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2" creationId="{025A5F6B-4EF0-0F11-1E9C-6B729C92D519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3" creationId="{5DC65E7F-64B7-A03E-6425-42613A6C5142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4" creationId="{6508073F-6308-CE39-C169-B06C15F8B0C7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5" creationId="{1A72D4B8-D0F8-9827-81D6-CA0BF40DA29D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6" creationId="{8405A710-6CBC-45C8-B90B-64F1B9634C8C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7" creationId="{04749571-A95C-EF5F-0C89-972721F675EC}"/>
          </ac:spMkLst>
        </pc:spChg>
        <pc:spChg chg="mod">
          <ac:chgData name="Krishna, Tushar" userId="2f8b3b63-7f05-4567-a420-9d780c56f9c3" providerId="ADAL" clId="{39DD198D-8B58-F84E-9481-EA837C9E2083}" dt="2024-01-18T14:56:47.655" v="6182" actId="113"/>
          <ac:spMkLst>
            <pc:docMk/>
            <pc:sldMk cId="2143913661" sldId="3407"/>
            <ac:spMk id="58" creationId="{630FF9E9-CD51-5FE2-3442-AA758D56DB4E}"/>
          </ac:spMkLst>
        </pc:spChg>
        <pc:spChg chg="mod">
          <ac:chgData name="Krishna, Tushar" userId="2f8b3b63-7f05-4567-a420-9d780c56f9c3" providerId="ADAL" clId="{39DD198D-8B58-F84E-9481-EA837C9E2083}" dt="2024-01-18T14:22:24.804" v="5112" actId="1076"/>
          <ac:spMkLst>
            <pc:docMk/>
            <pc:sldMk cId="2143913661" sldId="3407"/>
            <ac:spMk id="59" creationId="{A23DAFEF-94DD-6AA3-BFB9-7AB009642AB7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0" creationId="{95188DD9-3B1A-5745-12C6-02E3DEB33AD3}"/>
          </ac:spMkLst>
        </pc:spChg>
        <pc:spChg chg="mod">
          <ac:chgData name="Krishna, Tushar" userId="2f8b3b63-7f05-4567-a420-9d780c56f9c3" providerId="ADAL" clId="{39DD198D-8B58-F84E-9481-EA837C9E2083}" dt="2024-01-18T14:35:22.787" v="5604" actId="1076"/>
          <ac:spMkLst>
            <pc:docMk/>
            <pc:sldMk cId="2143913661" sldId="3407"/>
            <ac:spMk id="61" creationId="{32B92EAF-0182-D9FC-8FEB-F472B9C81CD8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2" creationId="{B1A9BE1E-A574-D435-B239-762D9711977C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3" creationId="{9812EF51-9979-D6F9-65F5-4663F010D489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4" creationId="{E33A048F-2D1E-39AB-B002-1A352875752B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5" creationId="{4404FD4D-1B52-E2BA-BDC1-8AE1FA357E10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66" creationId="{C871A8FD-ADA8-41B6-E685-1AE59964C471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67" creationId="{7AF17944-94B7-0D4F-1DC6-A47B794E483A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68" creationId="{F1BE3C82-4DEB-EF8C-1A90-C053BB99F243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69" creationId="{C57AC488-4E68-F9D5-2458-BCF258A169F8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70" creationId="{1385528D-9A5E-038A-669D-EC201E97B42A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1" creationId="{4F8A32CB-647B-55A7-663D-F1BC8C9D656E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2" creationId="{DD602615-AEC8-5EFE-CC4F-D12D8096E67D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3" creationId="{EA0A53F8-12A5-236D-E72A-BD526DE0A463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4" creationId="{36549E78-DCD6-C655-ED39-D1ACBB40F8C8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5" creationId="{2DE9724A-F79E-6A99-5839-63F32041C43C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6" creationId="{67CB04E1-E14B-27AC-4A39-75D0BCE6769E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7" creationId="{9E598111-741E-DF13-D781-550763F708D5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8" creationId="{7C730211-D7DA-1B17-18E3-C18E406E6F9C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79" creationId="{96592D48-1ABB-8FDD-8C29-94DE3A6AC6B2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80" creationId="{4BBD38F3-6C02-3B1B-6CB0-5EC2AF02782F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81" creationId="{CB71FF2D-F211-4AD3-B706-ACED088A93E5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82" creationId="{40E2CEFD-DA68-0B99-9461-E3972DD740BD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83" creationId="{8FE45A88-68ED-42BF-7B03-26CF35A4F03A}"/>
          </ac:spMkLst>
        </pc:spChg>
        <pc:spChg chg="mod">
          <ac:chgData name="Krishna, Tushar" userId="2f8b3b63-7f05-4567-a420-9d780c56f9c3" providerId="ADAL" clId="{39DD198D-8B58-F84E-9481-EA837C9E2083}" dt="2024-01-18T14:56:42.220" v="6180" actId="207"/>
          <ac:spMkLst>
            <pc:docMk/>
            <pc:sldMk cId="2143913661" sldId="3407"/>
            <ac:spMk id="84" creationId="{668F6B8C-1304-8A7C-BB62-E3B29CF744A3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85" creationId="{A0264FA7-9D39-A39E-A4BC-5ECAED83FD70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86" creationId="{C04357A2-D824-40C9-6EFE-6E9F21D865BF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87" creationId="{86C0DB46-BB4A-1928-5FEB-AC9FE83C180C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88" creationId="{81C2DB2D-B626-828C-A513-4877BFEA8D3F}"/>
          </ac:spMkLst>
        </pc:spChg>
        <pc:spChg chg="add mod">
          <ac:chgData name="Krishna, Tushar" userId="2f8b3b63-7f05-4567-a420-9d780c56f9c3" providerId="ADAL" clId="{39DD198D-8B58-F84E-9481-EA837C9E2083}" dt="2024-01-18T14:34:58.199" v="5602" actId="1076"/>
          <ac:spMkLst>
            <pc:docMk/>
            <pc:sldMk cId="2143913661" sldId="3407"/>
            <ac:spMk id="89" creationId="{66851060-06EC-F4D2-A455-4FE7BE3D1C2A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90" creationId="{D30519EF-249D-CCA3-4B57-0BEA9705BEC7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91" creationId="{7599785E-F8EA-F9B3-F856-7955E2E108F7}"/>
          </ac:spMkLst>
        </pc:spChg>
        <pc:spChg chg="mod">
          <ac:chgData name="Krishna, Tushar" userId="2f8b3b63-7f05-4567-a420-9d780c56f9c3" providerId="ADAL" clId="{39DD198D-8B58-F84E-9481-EA837C9E2083}" dt="2024-01-18T14:35:17.560" v="5603" actId="1076"/>
          <ac:spMkLst>
            <pc:docMk/>
            <pc:sldMk cId="2143913661" sldId="3407"/>
            <ac:spMk id="92" creationId="{A5FCFC73-0EF7-3539-706B-9754CA428FB0}"/>
          </ac:spMkLst>
        </pc:spChg>
        <pc:spChg chg="add mod">
          <ac:chgData name="Krishna, Tushar" userId="2f8b3b63-7f05-4567-a420-9d780c56f9c3" providerId="ADAL" clId="{39DD198D-8B58-F84E-9481-EA837C9E2083}" dt="2024-01-18T14:34:51.468" v="5601" actId="1076"/>
          <ac:spMkLst>
            <pc:docMk/>
            <pc:sldMk cId="2143913661" sldId="3407"/>
            <ac:spMk id="93" creationId="{56523C86-7121-6E1A-0041-2F717DCFED62}"/>
          </ac:spMkLst>
        </pc:spChg>
        <pc:spChg chg="add mod">
          <ac:chgData name="Krishna, Tushar" userId="2f8b3b63-7f05-4567-a420-9d780c56f9c3" providerId="ADAL" clId="{39DD198D-8B58-F84E-9481-EA837C9E2083}" dt="2024-01-18T14:36:27.784" v="5607" actId="208"/>
          <ac:spMkLst>
            <pc:docMk/>
            <pc:sldMk cId="2143913661" sldId="3407"/>
            <ac:spMk id="94" creationId="{37646F23-D106-3A91-E6E8-74A763C42CD2}"/>
          </ac:spMkLst>
        </pc:spChg>
        <pc:spChg chg="add mod">
          <ac:chgData name="Krishna, Tushar" userId="2f8b3b63-7f05-4567-a420-9d780c56f9c3" providerId="ADAL" clId="{39DD198D-8B58-F84E-9481-EA837C9E2083}" dt="2024-01-18T14:34:45.251" v="5600" actId="1076"/>
          <ac:spMkLst>
            <pc:docMk/>
            <pc:sldMk cId="2143913661" sldId="3407"/>
            <ac:spMk id="95" creationId="{084D8D71-2B90-DE30-5A72-71E3E31EB867}"/>
          </ac:spMkLst>
        </pc:spChg>
        <pc:spChg chg="add mod">
          <ac:chgData name="Krishna, Tushar" userId="2f8b3b63-7f05-4567-a420-9d780c56f9c3" providerId="ADAL" clId="{39DD198D-8B58-F84E-9481-EA837C9E2083}" dt="2024-01-18T23:20:05.053" v="8542" actId="14100"/>
          <ac:spMkLst>
            <pc:docMk/>
            <pc:sldMk cId="2143913661" sldId="3407"/>
            <ac:spMk id="96" creationId="{857D22B0-283E-86EF-9166-E1B82D26DC39}"/>
          </ac:spMkLst>
        </pc:spChg>
        <pc:spChg chg="add del mod">
          <ac:chgData name="Krishna, Tushar" userId="2f8b3b63-7f05-4567-a420-9d780c56f9c3" providerId="ADAL" clId="{39DD198D-8B58-F84E-9481-EA837C9E2083}" dt="2024-01-18T14:32:11.555" v="5591" actId="478"/>
          <ac:spMkLst>
            <pc:docMk/>
            <pc:sldMk cId="2143913661" sldId="3407"/>
            <ac:spMk id="96" creationId="{F6B4F3E5-3E47-06D5-447E-1002A8E9D9AD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143913661" sldId="3407"/>
            <ac:spMk id="97" creationId="{3D461278-25EE-4234-8601-C82DF65B95D3}"/>
          </ac:spMkLst>
        </pc:spChg>
        <pc:spChg chg="add del mod">
          <ac:chgData name="Krishna, Tushar" userId="2f8b3b63-7f05-4567-a420-9d780c56f9c3" providerId="ADAL" clId="{39DD198D-8B58-F84E-9481-EA837C9E2083}" dt="2024-01-18T14:32:13.510" v="5592" actId="478"/>
          <ac:spMkLst>
            <pc:docMk/>
            <pc:sldMk cId="2143913661" sldId="3407"/>
            <ac:spMk id="98" creationId="{0446EC91-5EA8-B7F7-A73C-D436FFC55EA7}"/>
          </ac:spMkLst>
        </pc:spChg>
        <pc:picChg chg="add del mod">
          <ac:chgData name="Krishna, Tushar" userId="2f8b3b63-7f05-4567-a420-9d780c56f9c3" providerId="ADAL" clId="{39DD198D-8B58-F84E-9481-EA837C9E2083}" dt="2024-01-18T14:56:44.717" v="6181" actId="478"/>
          <ac:picMkLst>
            <pc:docMk/>
            <pc:sldMk cId="2143913661" sldId="3407"/>
            <ac:picMk id="99" creationId="{DB698123-8847-B7F7-8226-7C68327B17C5}"/>
          </ac:picMkLst>
        </pc:picChg>
      </pc:sldChg>
      <pc:sldChg chg="delSp modSp add mod">
        <pc:chgData name="Krishna, Tushar" userId="2f8b3b63-7f05-4567-a420-9d780c56f9c3" providerId="ADAL" clId="{39DD198D-8B58-F84E-9481-EA837C9E2083}" dt="2024-01-18T04:48:44.824" v="4184" actId="14100"/>
        <pc:sldMkLst>
          <pc:docMk/>
          <pc:sldMk cId="1819571022" sldId="3408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19571022" sldId="3408"/>
            <ac:spMk id="5" creationId="{5B12DC76-D857-474F-7FC4-1E4802D31BA8}"/>
          </ac:spMkLst>
        </pc:spChg>
        <pc:spChg chg="mod">
          <ac:chgData name="Krishna, Tushar" userId="2f8b3b63-7f05-4567-a420-9d780c56f9c3" providerId="ADAL" clId="{39DD198D-8B58-F84E-9481-EA837C9E2083}" dt="2024-01-18T04:48:44.824" v="4184" actId="14100"/>
          <ac:spMkLst>
            <pc:docMk/>
            <pc:sldMk cId="1819571022" sldId="3408"/>
            <ac:spMk id="140" creationId="{46B8851B-B6B0-B558-F6D0-7AA31ADF1E76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819571022" sldId="3408"/>
            <ac:spMk id="141" creationId="{0F58D4FB-76B4-268C-6E34-03B99C6D8307}"/>
          </ac:spMkLst>
        </pc:spChg>
        <pc:spChg chg="mod">
          <ac:chgData name="Krishna, Tushar" userId="2f8b3b63-7f05-4567-a420-9d780c56f9c3" providerId="ADAL" clId="{39DD198D-8B58-F84E-9481-EA837C9E2083}" dt="2024-01-18T03:54:19.626" v="2932" actId="1076"/>
          <ac:spMkLst>
            <pc:docMk/>
            <pc:sldMk cId="1819571022" sldId="3408"/>
            <ac:spMk id="142" creationId="{EFD49623-7CFB-61D1-ED11-FFF6FE981791}"/>
          </ac:spMkLst>
        </pc:spChg>
      </pc:sldChg>
      <pc:sldChg chg="delSp modSp add del mod">
        <pc:chgData name="Krishna, Tushar" userId="2f8b3b63-7f05-4567-a420-9d780c56f9c3" providerId="ADAL" clId="{39DD198D-8B58-F84E-9481-EA837C9E2083}" dt="2024-01-18T04:03:12.571" v="2986" actId="2696"/>
        <pc:sldMkLst>
          <pc:docMk/>
          <pc:sldMk cId="2428604192" sldId="3409"/>
        </pc:sldMkLst>
        <pc:spChg chg="mod">
          <ac:chgData name="Krishna, Tushar" userId="2f8b3b63-7f05-4567-a420-9d780c56f9c3" providerId="ADAL" clId="{39DD198D-8B58-F84E-9481-EA837C9E2083}" dt="2024-01-18T03:50:26.035" v="2874" actId="27636"/>
          <ac:spMkLst>
            <pc:docMk/>
            <pc:sldMk cId="2428604192" sldId="3409"/>
            <ac:spMk id="2" creationId="{00000000-0000-0000-0000-00000000000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428604192" sldId="3409"/>
            <ac:spMk id="3" creationId="{BBE705D1-A8DE-9272-B59C-374A658C5705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428604192" sldId="3409"/>
            <ac:spMk id="7" creationId="{64F59808-F343-0C9F-6FC2-41CA740FDFA9}"/>
          </ac:spMkLst>
        </pc:spChg>
      </pc:sldChg>
      <pc:sldChg chg="delSp modSp add del">
        <pc:chgData name="Krishna, Tushar" userId="2f8b3b63-7f05-4567-a420-9d780c56f9c3" providerId="ADAL" clId="{39DD198D-8B58-F84E-9481-EA837C9E2083}" dt="2024-01-18T17:19:13.503" v="8458" actId="2696"/>
        <pc:sldMkLst>
          <pc:docMk/>
          <pc:sldMk cId="2799698564" sldId="3410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99698564" sldId="3410"/>
            <ac:spMk id="21" creationId="{E59D1B4E-8096-AE2B-135C-D9433F2F1D1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2799698564" sldId="3410"/>
            <ac:spMk id="23" creationId="{170E4D7B-703B-75FB-F9DA-4EAC80C8247D}"/>
          </ac:spMkLst>
        </pc:spChg>
      </pc:sldChg>
      <pc:sldChg chg="addSp delSp modSp add mod chgLayout">
        <pc:chgData name="Krishna, Tushar" userId="2f8b3b63-7f05-4567-a420-9d780c56f9c3" providerId="ADAL" clId="{39DD198D-8B58-F84E-9481-EA837C9E2083}" dt="2024-01-18T17:21:26.076" v="8504" actId="403"/>
        <pc:sldMkLst>
          <pc:docMk/>
          <pc:sldMk cId="3880556820" sldId="3411"/>
        </pc:sldMkLst>
        <pc:spChg chg="mod ord">
          <ac:chgData name="Krishna, Tushar" userId="2f8b3b63-7f05-4567-a420-9d780c56f9c3" providerId="ADAL" clId="{39DD198D-8B58-F84E-9481-EA837C9E2083}" dt="2024-01-18T17:21:26.076" v="8504" actId="403"/>
          <ac:spMkLst>
            <pc:docMk/>
            <pc:sldMk cId="3880556820" sldId="3411"/>
            <ac:spMk id="2" creationId="{D99AB1F5-9604-3240-8982-A20F682C1DC6}"/>
          </ac:spMkLst>
        </pc:spChg>
        <pc:spChg chg="mod">
          <ac:chgData name="Krishna, Tushar" userId="2f8b3b63-7f05-4567-a420-9d780c56f9c3" providerId="ADAL" clId="{39DD198D-8B58-F84E-9481-EA837C9E2083}" dt="2024-01-18T03:54:57.543" v="2938" actId="404"/>
          <ac:spMkLst>
            <pc:docMk/>
            <pc:sldMk cId="3880556820" sldId="3411"/>
            <ac:spMk id="62" creationId="{95F88E44-CB9B-6D47-8D1D-EB55BCE4925A}"/>
          </ac:spMkLst>
        </pc:spChg>
        <pc:spChg chg="mod">
          <ac:chgData name="Krishna, Tushar" userId="2f8b3b63-7f05-4567-a420-9d780c56f9c3" providerId="ADAL" clId="{39DD198D-8B58-F84E-9481-EA837C9E2083}" dt="2024-01-18T03:54:57.543" v="2938" actId="404"/>
          <ac:spMkLst>
            <pc:docMk/>
            <pc:sldMk cId="3880556820" sldId="3411"/>
            <ac:spMk id="63" creationId="{3C7D08DF-02E4-824C-95BF-CBA97384E618}"/>
          </ac:spMkLst>
        </pc:spChg>
        <pc:spChg chg="add del mod ord">
          <ac:chgData name="Krishna, Tushar" userId="2f8b3b63-7f05-4567-a420-9d780c56f9c3" providerId="ADAL" clId="{39DD198D-8B58-F84E-9481-EA837C9E2083}" dt="2024-01-18T17:21:20.088" v="8502" actId="700"/>
          <ac:spMkLst>
            <pc:docMk/>
            <pc:sldMk cId="3880556820" sldId="3411"/>
            <ac:spMk id="64" creationId="{6F8A7030-8AF5-7D34-14D0-0B9ABF332A3D}"/>
          </ac:spMkLst>
        </pc:spChg>
        <pc:spChg chg="add del">
          <ac:chgData name="Krishna, Tushar" userId="2f8b3b63-7f05-4567-a420-9d780c56f9c3" providerId="ADAL" clId="{39DD198D-8B58-F84E-9481-EA837C9E2083}" dt="2024-01-18T17:21:20.088" v="8502" actId="700"/>
          <ac:spMkLst>
            <pc:docMk/>
            <pc:sldMk cId="3880556820" sldId="3411"/>
            <ac:spMk id="65" creationId="{F696A0A8-4880-352C-4B68-F017AA3DD143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880556820" sldId="3411"/>
            <ac:spMk id="66" creationId="{4FB36AA8-175F-4E59-9EE7-C3BDAA66383B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880556820" sldId="3411"/>
            <ac:spMk id="68" creationId="{6538D3B0-A181-CFC6-168B-3AD0B32288E1}"/>
          </ac:spMkLst>
        </pc:spChg>
      </pc:sldChg>
      <pc:sldChg chg="delSp modSp add del mod modShow">
        <pc:chgData name="Krishna, Tushar" userId="2f8b3b63-7f05-4567-a420-9d780c56f9c3" providerId="ADAL" clId="{39DD198D-8B58-F84E-9481-EA837C9E2083}" dt="2024-01-18T14:53:42.174" v="6166" actId="2696"/>
        <pc:sldMkLst>
          <pc:docMk/>
          <pc:sldMk cId="1992500356" sldId="3412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992500356" sldId="3412"/>
            <ac:spMk id="5" creationId="{D35B961E-D4A2-C167-E530-B1853DFB71D0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1992500356" sldId="3412"/>
            <ac:spMk id="288" creationId="{F54A0A1D-4063-D4C9-56F2-A00D7A0875ED}"/>
          </ac:spMkLst>
        </pc:spChg>
        <pc:grpChg chg="mod">
          <ac:chgData name="Krishna, Tushar" userId="2f8b3b63-7f05-4567-a420-9d780c56f9c3" providerId="ADAL" clId="{39DD198D-8B58-F84E-9481-EA837C9E2083}" dt="2024-01-18T04:14:39.199" v="3062" actId="1076"/>
          <ac:grpSpMkLst>
            <pc:docMk/>
            <pc:sldMk cId="1992500356" sldId="3412"/>
            <ac:grpSpMk id="268" creationId="{C1D86FEE-809B-78F4-32F8-25CCBEB8A709}"/>
          </ac:grpSpMkLst>
        </pc:grpChg>
      </pc:sldChg>
      <pc:sldChg chg="add modAnim">
        <pc:chgData name="Krishna, Tushar" userId="2f8b3b63-7f05-4567-a420-9d780c56f9c3" providerId="ADAL" clId="{39DD198D-8B58-F84E-9481-EA837C9E2083}" dt="2024-01-18T17:14:47.860" v="8375"/>
        <pc:sldMkLst>
          <pc:docMk/>
          <pc:sldMk cId="1306777204" sldId="3417"/>
        </pc:sldMkLst>
      </pc:sldChg>
      <pc:sldChg chg="addSp delSp modSp add del mod modAnim">
        <pc:chgData name="Krishna, Tushar" userId="2f8b3b63-7f05-4567-a420-9d780c56f9c3" providerId="ADAL" clId="{39DD198D-8B58-F84E-9481-EA837C9E2083}" dt="2024-01-18T04:30:38.736" v="3327" actId="2696"/>
        <pc:sldMkLst>
          <pc:docMk/>
          <pc:sldMk cId="3426229062" sldId="3417"/>
        </pc:sldMkLst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26229062" sldId="3417"/>
            <ac:spMk id="4" creationId="{600F7E30-8480-0C39-5CE9-DCB56D9AB401}"/>
          </ac:spMkLst>
        </pc:spChg>
        <pc:spChg chg="del mod">
          <ac:chgData name="Krishna, Tushar" userId="2f8b3b63-7f05-4567-a420-9d780c56f9c3" providerId="ADAL" clId="{39DD198D-8B58-F84E-9481-EA837C9E2083}" dt="2024-01-18T03:51:17.241" v="2876"/>
          <ac:spMkLst>
            <pc:docMk/>
            <pc:sldMk cId="3426229062" sldId="3417"/>
            <ac:spMk id="5" creationId="{20DDE7AF-E234-3005-4CC5-FF5B0B460C5A}"/>
          </ac:spMkLst>
        </pc:spChg>
        <pc:spChg chg="mod">
          <ac:chgData name="Krishna, Tushar" userId="2f8b3b63-7f05-4567-a420-9d780c56f9c3" providerId="ADAL" clId="{39DD198D-8B58-F84E-9481-EA837C9E2083}" dt="2024-01-18T04:28:29.425" v="3318"/>
          <ac:spMkLst>
            <pc:docMk/>
            <pc:sldMk cId="3426229062" sldId="3417"/>
            <ac:spMk id="7" creationId="{B89854A9-547A-FC73-8942-745DCB0A6B5C}"/>
          </ac:spMkLst>
        </pc:spChg>
        <pc:spChg chg="add mod">
          <ac:chgData name="Krishna, Tushar" userId="2f8b3b63-7f05-4567-a420-9d780c56f9c3" providerId="ADAL" clId="{39DD198D-8B58-F84E-9481-EA837C9E2083}" dt="2024-01-18T04:28:37.150" v="3324" actId="1076"/>
          <ac:spMkLst>
            <pc:docMk/>
            <pc:sldMk cId="3426229062" sldId="3417"/>
            <ac:spMk id="8" creationId="{4E35C652-0443-3927-159F-BE4E97E944C0}"/>
          </ac:spMkLst>
        </pc:spChg>
      </pc:sldChg>
      <pc:sldChg chg="addSp modSp add mod modAnim">
        <pc:chgData name="Krishna, Tushar" userId="2f8b3b63-7f05-4567-a420-9d780c56f9c3" providerId="ADAL" clId="{39DD198D-8B58-F84E-9481-EA837C9E2083}" dt="2024-01-18T23:20:45.902" v="8551"/>
        <pc:sldMkLst>
          <pc:docMk/>
          <pc:sldMk cId="2568122692" sldId="3418"/>
        </pc:sldMkLst>
        <pc:spChg chg="mod">
          <ac:chgData name="Krishna, Tushar" userId="2f8b3b63-7f05-4567-a420-9d780c56f9c3" providerId="ADAL" clId="{39DD198D-8B58-F84E-9481-EA837C9E2083}" dt="2024-01-18T04:12:41.398" v="3008"/>
          <ac:spMkLst>
            <pc:docMk/>
            <pc:sldMk cId="2568122692" sldId="3418"/>
            <ac:spMk id="4" creationId="{AA948294-CA67-CDF5-7B61-DCC781910952}"/>
          </ac:spMkLst>
        </pc:spChg>
        <pc:spChg chg="add mod">
          <ac:chgData name="Krishna, Tushar" userId="2f8b3b63-7f05-4567-a420-9d780c56f9c3" providerId="ADAL" clId="{39DD198D-8B58-F84E-9481-EA837C9E2083}" dt="2024-01-18T04:26:16.363" v="3174" actId="1076"/>
          <ac:spMkLst>
            <pc:docMk/>
            <pc:sldMk cId="2568122692" sldId="3418"/>
            <ac:spMk id="6" creationId="{5A99D5AD-A9A6-E2F9-7F86-29492AB11143}"/>
          </ac:spMkLst>
        </pc:spChg>
        <pc:spChg chg="mod">
          <ac:chgData name="Krishna, Tushar" userId="2f8b3b63-7f05-4567-a420-9d780c56f9c3" providerId="ADAL" clId="{39DD198D-8B58-F84E-9481-EA837C9E2083}" dt="2024-01-18T04:26:49.392" v="3189" actId="208"/>
          <ac:spMkLst>
            <pc:docMk/>
            <pc:sldMk cId="2568122692" sldId="3418"/>
            <ac:spMk id="11" creationId="{69F86B5A-1E63-43BC-2662-58A38D2A0E17}"/>
          </ac:spMkLst>
        </pc:spChg>
        <pc:spChg chg="mod">
          <ac:chgData name="Krishna, Tushar" userId="2f8b3b63-7f05-4567-a420-9d780c56f9c3" providerId="ADAL" clId="{39DD198D-8B58-F84E-9481-EA837C9E2083}" dt="2024-01-18T04:26:45.978" v="3188" actId="208"/>
          <ac:spMkLst>
            <pc:docMk/>
            <pc:sldMk cId="2568122692" sldId="3418"/>
            <ac:spMk id="12" creationId="{B45205D6-120A-BA02-C66E-CF299DCDD9AA}"/>
          </ac:spMkLst>
        </pc:spChg>
        <pc:spChg chg="mod">
          <ac:chgData name="Krishna, Tushar" userId="2f8b3b63-7f05-4567-a420-9d780c56f9c3" providerId="ADAL" clId="{39DD198D-8B58-F84E-9481-EA837C9E2083}" dt="2024-01-18T04:26:52.028" v="3190" actId="208"/>
          <ac:spMkLst>
            <pc:docMk/>
            <pc:sldMk cId="2568122692" sldId="3418"/>
            <ac:spMk id="14" creationId="{43BA913C-709D-48FB-52E8-EB415EB79D78}"/>
          </ac:spMkLst>
        </pc:spChg>
        <pc:spChg chg="mod">
          <ac:chgData name="Krishna, Tushar" userId="2f8b3b63-7f05-4567-a420-9d780c56f9c3" providerId="ADAL" clId="{39DD198D-8B58-F84E-9481-EA837C9E2083}" dt="2024-01-18T04:26:40.984" v="3186" actId="208"/>
          <ac:spMkLst>
            <pc:docMk/>
            <pc:sldMk cId="2568122692" sldId="3418"/>
            <ac:spMk id="16" creationId="{1296B659-53B8-A0E4-B793-C23DA6D5390F}"/>
          </ac:spMkLst>
        </pc:spChg>
        <pc:spChg chg="mod">
          <ac:chgData name="Krishna, Tushar" userId="2f8b3b63-7f05-4567-a420-9d780c56f9c3" providerId="ADAL" clId="{39DD198D-8B58-F84E-9481-EA837C9E2083}" dt="2024-01-18T04:26:13.644" v="3173" actId="114"/>
          <ac:spMkLst>
            <pc:docMk/>
            <pc:sldMk cId="2568122692" sldId="3418"/>
            <ac:spMk id="27" creationId="{B36A7E9E-42FD-BD00-B988-5508A76F32B1}"/>
          </ac:spMkLst>
        </pc:spChg>
        <pc:grpChg chg="add mod">
          <ac:chgData name="Krishna, Tushar" userId="2f8b3b63-7f05-4567-a420-9d780c56f9c3" providerId="ADAL" clId="{39DD198D-8B58-F84E-9481-EA837C9E2083}" dt="2024-01-18T04:26:26.859" v="3177" actId="1076"/>
          <ac:grpSpMkLst>
            <pc:docMk/>
            <pc:sldMk cId="2568122692" sldId="3418"/>
            <ac:grpSpMk id="9" creationId="{BADD7BE6-683B-77C0-B435-E92EDF69DB1A}"/>
          </ac:grpSpMkLst>
        </pc:grpChg>
        <pc:grpChg chg="add mod">
          <ac:chgData name="Krishna, Tushar" userId="2f8b3b63-7f05-4567-a420-9d780c56f9c3" providerId="ADAL" clId="{39DD198D-8B58-F84E-9481-EA837C9E2083}" dt="2024-01-18T04:26:20.219" v="3175" actId="1076"/>
          <ac:grpSpMkLst>
            <pc:docMk/>
            <pc:sldMk cId="2568122692" sldId="3418"/>
            <ac:grpSpMk id="13" creationId="{01FEA5CF-F8C7-6FA9-2875-6B890996E868}"/>
          </ac:grpSpMkLst>
        </pc:grpChg>
        <pc:grpChg chg="mod">
          <ac:chgData name="Krishna, Tushar" userId="2f8b3b63-7f05-4567-a420-9d780c56f9c3" providerId="ADAL" clId="{39DD198D-8B58-F84E-9481-EA837C9E2083}" dt="2024-01-18T04:24:54.415" v="3138" actId="1076"/>
          <ac:grpSpMkLst>
            <pc:docMk/>
            <pc:sldMk cId="2568122692" sldId="3418"/>
            <ac:grpSpMk id="29" creationId="{7CCC044E-0C13-BE3C-BFF8-F6FAB562CB61}"/>
          </ac:grpSpMkLst>
        </pc:grpChg>
        <pc:picChg chg="mod">
          <ac:chgData name="Krishna, Tushar" userId="2f8b3b63-7f05-4567-a420-9d780c56f9c3" providerId="ADAL" clId="{39DD198D-8B58-F84E-9481-EA837C9E2083}" dt="2024-01-18T04:13:41.852" v="3057" actId="1076"/>
          <ac:picMkLst>
            <pc:docMk/>
            <pc:sldMk cId="2568122692" sldId="3418"/>
            <ac:picMk id="5" creationId="{7DA8EBD3-43A9-0FDC-E081-D239FE1D5A54}"/>
          </ac:picMkLst>
        </pc:picChg>
        <pc:picChg chg="mod">
          <ac:chgData name="Krishna, Tushar" userId="2f8b3b63-7f05-4567-a420-9d780c56f9c3" providerId="ADAL" clId="{39DD198D-8B58-F84E-9481-EA837C9E2083}" dt="2024-01-18T04:24:57.672" v="3140" actId="1076"/>
          <ac:picMkLst>
            <pc:docMk/>
            <pc:sldMk cId="2568122692" sldId="3418"/>
            <ac:picMk id="19" creationId="{3AB63B3E-81C6-EE5C-F86C-C7272F9352F7}"/>
          </ac:picMkLst>
        </pc:picChg>
        <pc:cxnChg chg="mod">
          <ac:chgData name="Krishna, Tushar" userId="2f8b3b63-7f05-4567-a420-9d780c56f9c3" providerId="ADAL" clId="{39DD198D-8B58-F84E-9481-EA837C9E2083}" dt="2024-01-18T04:13:58.786" v="3058" actId="14100"/>
          <ac:cxnSpMkLst>
            <pc:docMk/>
            <pc:sldMk cId="2568122692" sldId="3418"/>
            <ac:cxnSpMk id="10" creationId="{51BD5365-329A-B6E0-B1BB-2B41B8C09317}"/>
          </ac:cxnSpMkLst>
        </pc:cxnChg>
        <pc:cxnChg chg="mod">
          <ac:chgData name="Krishna, Tushar" userId="2f8b3b63-7f05-4567-a420-9d780c56f9c3" providerId="ADAL" clId="{39DD198D-8B58-F84E-9481-EA837C9E2083}" dt="2024-01-18T04:14:00.782" v="3059" actId="14100"/>
          <ac:cxnSpMkLst>
            <pc:docMk/>
            <pc:sldMk cId="2568122692" sldId="3418"/>
            <ac:cxnSpMk id="15" creationId="{7D666111-5CC4-4B5C-60AC-613195464622}"/>
          </ac:cxnSpMkLst>
        </pc:cxnChg>
      </pc:sldChg>
      <pc:sldChg chg="addSp delSp modSp new mod modClrScheme modAnim chgLayout">
        <pc:chgData name="Krishna, Tushar" userId="2f8b3b63-7f05-4567-a420-9d780c56f9c3" providerId="ADAL" clId="{39DD198D-8B58-F84E-9481-EA837C9E2083}" dt="2024-01-18T17:21:37.141" v="8523" actId="20577"/>
        <pc:sldMkLst>
          <pc:docMk/>
          <pc:sldMk cId="2148865193" sldId="3419"/>
        </pc:sldMkLst>
        <pc:spChg chg="del mod ord">
          <ac:chgData name="Krishna, Tushar" userId="2f8b3b63-7f05-4567-a420-9d780c56f9c3" providerId="ADAL" clId="{39DD198D-8B58-F84E-9481-EA837C9E2083}" dt="2024-01-18T04:15:11.818" v="3078" actId="700"/>
          <ac:spMkLst>
            <pc:docMk/>
            <pc:sldMk cId="2148865193" sldId="3419"/>
            <ac:spMk id="2" creationId="{94D7320C-4752-B65B-46D2-F9722E1CF7F4}"/>
          </ac:spMkLst>
        </pc:spChg>
        <pc:spChg chg="del mod ord">
          <ac:chgData name="Krishna, Tushar" userId="2f8b3b63-7f05-4567-a420-9d780c56f9c3" providerId="ADAL" clId="{39DD198D-8B58-F84E-9481-EA837C9E2083}" dt="2024-01-18T04:15:11.818" v="3078" actId="700"/>
          <ac:spMkLst>
            <pc:docMk/>
            <pc:sldMk cId="2148865193" sldId="3419"/>
            <ac:spMk id="3" creationId="{50C06560-AEEA-E409-272F-63266B168EE6}"/>
          </ac:spMkLst>
        </pc:spChg>
        <pc:spChg chg="del">
          <ac:chgData name="Krishna, Tushar" userId="2f8b3b63-7f05-4567-a420-9d780c56f9c3" providerId="ADAL" clId="{39DD198D-8B58-F84E-9481-EA837C9E2083}" dt="2024-01-18T04:15:11.818" v="3078" actId="700"/>
          <ac:spMkLst>
            <pc:docMk/>
            <pc:sldMk cId="2148865193" sldId="3419"/>
            <ac:spMk id="4" creationId="{6F8146E3-326C-B14D-C405-3FF0C1B207F5}"/>
          </ac:spMkLst>
        </pc:spChg>
        <pc:spChg chg="add mod ord">
          <ac:chgData name="Krishna, Tushar" userId="2f8b3b63-7f05-4567-a420-9d780c56f9c3" providerId="ADAL" clId="{39DD198D-8B58-F84E-9481-EA837C9E2083}" dt="2024-01-18T17:21:37.141" v="8523" actId="20577"/>
          <ac:spMkLst>
            <pc:docMk/>
            <pc:sldMk cId="2148865193" sldId="3419"/>
            <ac:spMk id="5" creationId="{B480881E-6EC6-DE4B-42B5-45E0657B3140}"/>
          </ac:spMkLst>
        </pc:spChg>
        <pc:spChg chg="add del mod ord">
          <ac:chgData name="Krishna, Tushar" userId="2f8b3b63-7f05-4567-a420-9d780c56f9c3" providerId="ADAL" clId="{39DD198D-8B58-F84E-9481-EA837C9E2083}" dt="2024-01-18T04:15:13.097" v="3079" actId="478"/>
          <ac:spMkLst>
            <pc:docMk/>
            <pc:sldMk cId="2148865193" sldId="3419"/>
            <ac:spMk id="6" creationId="{9E52C243-C3BC-9D4F-B9A6-CA4D8CFB9767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7" creationId="{888BB1AC-3623-90CB-4EEB-3CED70AFBBAD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8" creationId="{82C151D8-E0B0-7557-C45E-1DC23EA34E1B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9" creationId="{4769D48F-9607-5694-381C-8A1A3866A714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0" creationId="{F9393C38-0861-D812-2EA9-72F43F8F4425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1" creationId="{ACB40FF0-0555-53DA-9598-A6DA4BDA567F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2" creationId="{47AE2246-484B-D34D-DA86-0766D04E5F03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3" creationId="{70B4E6DF-BF54-ED5C-AFF9-04C12107C5EC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4" creationId="{F975CD0E-0628-EDB0-FD02-07D418B62913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5" creationId="{C5FD1795-E5C0-AD01-9646-1616963BEE1E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6" creationId="{8EB4CD20-6415-117C-0A74-87C2C10599C8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7" creationId="{29B3D9FA-8143-AAC4-223F-CB1B5E85FD50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8" creationId="{915C8076-7411-7013-1780-640DB02E1C2C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19" creationId="{9049C57A-B666-D454-B203-61916F450B46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20" creationId="{4EC6E927-91CB-0337-261D-B62D3C49B0D0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21" creationId="{7AB09519-DC1F-9055-90E6-E6F3BB32B26A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22" creationId="{5E24D5D4-E2D3-AB82-8AD3-101EB8309695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32" creationId="{5FB0E338-2204-286F-694B-1E9DEBCC1CC1}"/>
          </ac:spMkLst>
        </pc:spChg>
        <pc:spChg chg="add 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33" creationId="{488D1BA8-87D3-3848-43FC-826D7962A391}"/>
          </ac:spMkLst>
        </pc:spChg>
        <pc:spChg chg="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36" creationId="{49D9175E-948A-154E-BE3C-129AFA5EDF07}"/>
          </ac:spMkLst>
        </pc:spChg>
        <pc:spChg chg="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39" creationId="{D347A4FE-A25D-AC6D-E3EC-2077B7A30F74}"/>
          </ac:spMkLst>
        </pc:spChg>
        <pc:spChg chg="mod">
          <ac:chgData name="Krishna, Tushar" userId="2f8b3b63-7f05-4567-a420-9d780c56f9c3" providerId="ADAL" clId="{39DD198D-8B58-F84E-9481-EA837C9E2083}" dt="2024-01-18T04:15:13.681" v="3080"/>
          <ac:spMkLst>
            <pc:docMk/>
            <pc:sldMk cId="2148865193" sldId="3419"/>
            <ac:spMk id="41" creationId="{7218FE19-FF8B-D2C1-B7C1-295D9503F597}"/>
          </ac:spMkLst>
        </pc:spChg>
        <pc:spChg chg="add mod">
          <ac:chgData name="Krishna, Tushar" userId="2f8b3b63-7f05-4567-a420-9d780c56f9c3" providerId="ADAL" clId="{39DD198D-8B58-F84E-9481-EA837C9E2083}" dt="2024-01-18T04:15:57.593" v="3102" actId="207"/>
          <ac:spMkLst>
            <pc:docMk/>
            <pc:sldMk cId="2148865193" sldId="3419"/>
            <ac:spMk id="44" creationId="{EB031D5E-0AF3-CB94-2914-45E616D8E10B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45" creationId="{7CCDC2DB-B7B4-B8CC-EFC2-4BA52C6895ED}"/>
          </ac:spMkLst>
        </pc:spChg>
        <pc:spChg chg="add mod">
          <ac:chgData name="Krishna, Tushar" userId="2f8b3b63-7f05-4567-a420-9d780c56f9c3" providerId="ADAL" clId="{39DD198D-8B58-F84E-9481-EA837C9E2083}" dt="2024-01-18T04:15:38.445" v="3099" actId="207"/>
          <ac:spMkLst>
            <pc:docMk/>
            <pc:sldMk cId="2148865193" sldId="3419"/>
            <ac:spMk id="46" creationId="{9F6B1556-BA90-B92D-5C2B-260B8D8B7F38}"/>
          </ac:spMkLst>
        </pc:spChg>
        <pc:spChg chg="add mod">
          <ac:chgData name="Krishna, Tushar" userId="2f8b3b63-7f05-4567-a420-9d780c56f9c3" providerId="ADAL" clId="{39DD198D-8B58-F84E-9481-EA837C9E2083}" dt="2024-01-18T04:16:09.754" v="3105" actId="207"/>
          <ac:spMkLst>
            <pc:docMk/>
            <pc:sldMk cId="2148865193" sldId="3419"/>
            <ac:spMk id="47" creationId="{F11A673A-BD43-E6E5-54D3-7D3B907F7155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48" creationId="{008092C1-071D-06A5-7BEA-02E17E4F65C2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49" creationId="{7FE8FF54-596D-D94B-12A3-C0AE3CC5984C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0" creationId="{9515267A-2BC3-06E3-24C1-2291DF71800C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1" creationId="{03C4A557-1161-3D86-CC23-CA62CA3557CC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2" creationId="{C2EF4635-3D79-117C-A083-24110D80AD8B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3" creationId="{5DFA64F1-106D-DE74-0798-7D710838C152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4" creationId="{E0C7D9BA-EFC9-80B8-8FFC-768D487C2CE1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5" creationId="{89A9ABA8-9AAD-47AF-A3C6-6AC3D6C1CDC5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6" creationId="{98846B52-16A1-7835-4412-1E63CEFF9638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7" creationId="{6A5E5527-93C0-A8BC-C685-47CE71CD4670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8" creationId="{07244039-B8C0-FC0F-CC8A-CF4F7A385C62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59" creationId="{7802BDE5-BE17-881B-6BF2-4E03D96408C8}"/>
          </ac:spMkLst>
        </pc:spChg>
        <pc:spChg chg="add del mod">
          <ac:chgData name="Krishna, Tushar" userId="2f8b3b63-7f05-4567-a420-9d780c56f9c3" providerId="ADAL" clId="{39DD198D-8B58-F84E-9481-EA837C9E2083}" dt="2024-01-18T04:16:34.215" v="3107" actId="478"/>
          <ac:spMkLst>
            <pc:docMk/>
            <pc:sldMk cId="2148865193" sldId="3419"/>
            <ac:spMk id="69" creationId="{BF6750E9-88B0-497C-A891-A513614B5D3A}"/>
          </ac:spMkLst>
        </pc:spChg>
        <pc:spChg chg="add mod">
          <ac:chgData name="Krishna, Tushar" userId="2f8b3b63-7f05-4567-a420-9d780c56f9c3" providerId="ADAL" clId="{39DD198D-8B58-F84E-9481-EA837C9E2083}" dt="2024-01-18T04:15:18.986" v="3083" actId="1076"/>
          <ac:spMkLst>
            <pc:docMk/>
            <pc:sldMk cId="2148865193" sldId="3419"/>
            <ac:spMk id="70" creationId="{E60E23F9-1B11-F5E0-1D79-EA75243C1CE6}"/>
          </ac:spMkLst>
        </pc:spChg>
        <pc:spChg chg="mod">
          <ac:chgData name="Krishna, Tushar" userId="2f8b3b63-7f05-4567-a420-9d780c56f9c3" providerId="ADAL" clId="{39DD198D-8B58-F84E-9481-EA837C9E2083}" dt="2024-01-18T04:15:16.314" v="3082"/>
          <ac:spMkLst>
            <pc:docMk/>
            <pc:sldMk cId="2148865193" sldId="3419"/>
            <ac:spMk id="73" creationId="{01B54380-EFBC-DE0B-AED9-3E3F4C80CC88}"/>
          </ac:spMkLst>
        </pc:spChg>
        <pc:spChg chg="mod">
          <ac:chgData name="Krishna, Tushar" userId="2f8b3b63-7f05-4567-a420-9d780c56f9c3" providerId="ADAL" clId="{39DD198D-8B58-F84E-9481-EA837C9E2083}" dt="2024-01-18T04:15:16.314" v="3082"/>
          <ac:spMkLst>
            <pc:docMk/>
            <pc:sldMk cId="2148865193" sldId="3419"/>
            <ac:spMk id="76" creationId="{D76B375F-061F-553B-EAE6-FDB68900EBE9}"/>
          </ac:spMkLst>
        </pc:spChg>
        <pc:spChg chg="mod">
          <ac:chgData name="Krishna, Tushar" userId="2f8b3b63-7f05-4567-a420-9d780c56f9c3" providerId="ADAL" clId="{39DD198D-8B58-F84E-9481-EA837C9E2083}" dt="2024-01-18T04:15:16.314" v="3082"/>
          <ac:spMkLst>
            <pc:docMk/>
            <pc:sldMk cId="2148865193" sldId="3419"/>
            <ac:spMk id="78" creationId="{A386B217-A376-4D3C-41E1-F2F63CFE932C}"/>
          </ac:spMkLst>
        </pc:spChg>
        <pc:spChg chg="add mod">
          <ac:chgData name="Krishna, Tushar" userId="2f8b3b63-7f05-4567-a420-9d780c56f9c3" providerId="ADAL" clId="{39DD198D-8B58-F84E-9481-EA837C9E2083}" dt="2024-01-18T04:16:37.232" v="3109" actId="1076"/>
          <ac:spMkLst>
            <pc:docMk/>
            <pc:sldMk cId="2148865193" sldId="3419"/>
            <ac:spMk id="85" creationId="{0DDC5F0C-3BBD-9015-102C-9959834FCE11}"/>
          </ac:spMkLst>
        </pc:spChg>
        <pc:grpChg chg="add mod">
          <ac:chgData name="Krishna, Tushar" userId="2f8b3b63-7f05-4567-a420-9d780c56f9c3" providerId="ADAL" clId="{39DD198D-8B58-F84E-9481-EA837C9E2083}" dt="2024-01-18T04:15:13.681" v="3080"/>
          <ac:grpSpMkLst>
            <pc:docMk/>
            <pc:sldMk cId="2148865193" sldId="3419"/>
            <ac:grpSpMk id="23" creationId="{99072FC9-76E0-4573-3949-1261D929854A}"/>
          </ac:grpSpMkLst>
        </pc:grpChg>
        <pc:grpChg chg="add mod">
          <ac:chgData name="Krishna, Tushar" userId="2f8b3b63-7f05-4567-a420-9d780c56f9c3" providerId="ADAL" clId="{39DD198D-8B58-F84E-9481-EA837C9E2083}" dt="2024-01-18T04:15:13.681" v="3080"/>
          <ac:grpSpMkLst>
            <pc:docMk/>
            <pc:sldMk cId="2148865193" sldId="3419"/>
            <ac:grpSpMk id="27" creationId="{6338ABA9-A069-82B2-988D-114A041C5794}"/>
          </ac:grpSpMkLst>
        </pc:grpChg>
        <pc:grpChg chg="add mod">
          <ac:chgData name="Krishna, Tushar" userId="2f8b3b63-7f05-4567-a420-9d780c56f9c3" providerId="ADAL" clId="{39DD198D-8B58-F84E-9481-EA837C9E2083}" dt="2024-01-18T04:15:13.681" v="3080"/>
          <ac:grpSpMkLst>
            <pc:docMk/>
            <pc:sldMk cId="2148865193" sldId="3419"/>
            <ac:grpSpMk id="34" creationId="{8DC4BE79-7DF4-B13B-E9B4-8310B39FD97D}"/>
          </ac:grpSpMkLst>
        </pc:grpChg>
        <pc:grpChg chg="add mod">
          <ac:chgData name="Krishna, Tushar" userId="2f8b3b63-7f05-4567-a420-9d780c56f9c3" providerId="ADAL" clId="{39DD198D-8B58-F84E-9481-EA837C9E2083}" dt="2024-01-18T04:15:13.681" v="3080"/>
          <ac:grpSpMkLst>
            <pc:docMk/>
            <pc:sldMk cId="2148865193" sldId="3419"/>
            <ac:grpSpMk id="37" creationId="{0D407B5B-0C77-074C-6E38-F96748064CA5}"/>
          </ac:grpSpMkLst>
        </pc:grpChg>
        <pc:grpChg chg="add mod">
          <ac:chgData name="Krishna, Tushar" userId="2f8b3b63-7f05-4567-a420-9d780c56f9c3" providerId="ADAL" clId="{39DD198D-8B58-F84E-9481-EA837C9E2083}" dt="2024-01-18T04:15:13.681" v="3080"/>
          <ac:grpSpMkLst>
            <pc:docMk/>
            <pc:sldMk cId="2148865193" sldId="3419"/>
            <ac:grpSpMk id="40" creationId="{20A6CC81-9FD4-6D46-B4F5-7DCC0829C58D}"/>
          </ac:grpSpMkLst>
        </pc:grpChg>
        <pc:grpChg chg="add mod">
          <ac:chgData name="Krishna, Tushar" userId="2f8b3b63-7f05-4567-a420-9d780c56f9c3" providerId="ADAL" clId="{39DD198D-8B58-F84E-9481-EA837C9E2083}" dt="2024-01-18T04:15:18.986" v="3083" actId="1076"/>
          <ac:grpSpMkLst>
            <pc:docMk/>
            <pc:sldMk cId="2148865193" sldId="3419"/>
            <ac:grpSpMk id="60" creationId="{573C5403-E276-3981-A551-BC1E8D6DCA04}"/>
          </ac:grpSpMkLst>
        </pc:grpChg>
        <pc:grpChg chg="add mod">
          <ac:chgData name="Krishna, Tushar" userId="2f8b3b63-7f05-4567-a420-9d780c56f9c3" providerId="ADAL" clId="{39DD198D-8B58-F84E-9481-EA837C9E2083}" dt="2024-01-18T04:15:18.986" v="3083" actId="1076"/>
          <ac:grpSpMkLst>
            <pc:docMk/>
            <pc:sldMk cId="2148865193" sldId="3419"/>
            <ac:grpSpMk id="64" creationId="{E85C3BAF-10CD-F967-B522-C3078621D546}"/>
          </ac:grpSpMkLst>
        </pc:grpChg>
        <pc:grpChg chg="add mod">
          <ac:chgData name="Krishna, Tushar" userId="2f8b3b63-7f05-4567-a420-9d780c56f9c3" providerId="ADAL" clId="{39DD198D-8B58-F84E-9481-EA837C9E2083}" dt="2024-01-18T04:15:18.986" v="3083" actId="1076"/>
          <ac:grpSpMkLst>
            <pc:docMk/>
            <pc:sldMk cId="2148865193" sldId="3419"/>
            <ac:grpSpMk id="71" creationId="{C2013297-0E42-EA26-B425-834B18530A2B}"/>
          </ac:grpSpMkLst>
        </pc:grpChg>
        <pc:grpChg chg="add mod">
          <ac:chgData name="Krishna, Tushar" userId="2f8b3b63-7f05-4567-a420-9d780c56f9c3" providerId="ADAL" clId="{39DD198D-8B58-F84E-9481-EA837C9E2083}" dt="2024-01-18T04:15:18.986" v="3083" actId="1076"/>
          <ac:grpSpMkLst>
            <pc:docMk/>
            <pc:sldMk cId="2148865193" sldId="3419"/>
            <ac:grpSpMk id="74" creationId="{30493BA2-8891-CCCB-E810-D0A66062CA49}"/>
          </ac:grpSpMkLst>
        </pc:grpChg>
        <pc:grpChg chg="add mod">
          <ac:chgData name="Krishna, Tushar" userId="2f8b3b63-7f05-4567-a420-9d780c56f9c3" providerId="ADAL" clId="{39DD198D-8B58-F84E-9481-EA837C9E2083}" dt="2024-01-18T04:15:18.986" v="3083" actId="1076"/>
          <ac:grpSpMkLst>
            <pc:docMk/>
            <pc:sldMk cId="2148865193" sldId="3419"/>
            <ac:grpSpMk id="77" creationId="{E1E57B44-658F-15C3-7EAA-3401573082D3}"/>
          </ac:grpSpMkLst>
        </pc:grp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24" creationId="{82FDC87E-07EA-5608-A6D0-126C3E816B6C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25" creationId="{0173588C-8809-9572-DDAE-1D4F078F1EA1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26" creationId="{06FBF6A6-F8D7-3E83-F3A1-82CFBB5A3030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28" creationId="{BE4C8AE7-DBFB-9FF9-E9BF-4B36C6D62E16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29" creationId="{121B8AF9-F6FC-D579-15EE-4AFBA14FF13F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30" creationId="{8F4719F6-FA91-60AF-75FA-AC44CC80AC82}"/>
          </ac:cxnSpMkLst>
        </pc:cxnChg>
        <pc:cxnChg chg="add 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31" creationId="{6EB1CFEF-711D-5D9E-C84F-1A4C2F632E7C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35" creationId="{585A6DA5-47F0-8C22-7A27-277160F92EC5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38" creationId="{D9A312D9-872C-371E-D641-27533FC3D677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42" creationId="{408E3106-332B-6E54-8776-24170B058403}"/>
          </ac:cxnSpMkLst>
        </pc:cxnChg>
        <pc:cxnChg chg="mod">
          <ac:chgData name="Krishna, Tushar" userId="2f8b3b63-7f05-4567-a420-9d780c56f9c3" providerId="ADAL" clId="{39DD198D-8B58-F84E-9481-EA837C9E2083}" dt="2024-01-18T04:15:13.681" v="3080"/>
          <ac:cxnSpMkLst>
            <pc:docMk/>
            <pc:sldMk cId="2148865193" sldId="3419"/>
            <ac:cxnSpMk id="43" creationId="{D2821E91-C476-2867-078E-1717FE510CC2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1" creationId="{21EE198F-12A3-2D6E-FDB5-BA81A8C4522F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2" creationId="{B57E3972-B0B6-B0AD-D7C0-4FB443E036B6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3" creationId="{B8D497FA-85AB-8C21-2FDD-26C9CD371C4C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5" creationId="{E95A8D62-3E22-FDE2-A3A9-31F2B98D42F8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6" creationId="{E9E790E1-F264-ADF7-A627-6F8A4ED2BDE3}"/>
          </ac:cxnSpMkLst>
        </pc:cxnChg>
        <pc:cxnChg chg="mod">
          <ac:chgData name="Krishna, Tushar" userId="2f8b3b63-7f05-4567-a420-9d780c56f9c3" providerId="ADAL" clId="{39DD198D-8B58-F84E-9481-EA837C9E2083}" dt="2024-01-18T04:15:16.314" v="3082"/>
          <ac:cxnSpMkLst>
            <pc:docMk/>
            <pc:sldMk cId="2148865193" sldId="3419"/>
            <ac:cxnSpMk id="67" creationId="{D237BE5E-0A54-019A-3FFA-D60B8F6E7E45}"/>
          </ac:cxnSpMkLst>
        </pc:cxnChg>
        <pc:cxnChg chg="add mod">
          <ac:chgData name="Krishna, Tushar" userId="2f8b3b63-7f05-4567-a420-9d780c56f9c3" providerId="ADAL" clId="{39DD198D-8B58-F84E-9481-EA837C9E2083}" dt="2024-01-18T04:15:18.986" v="3083" actId="1076"/>
          <ac:cxnSpMkLst>
            <pc:docMk/>
            <pc:sldMk cId="2148865193" sldId="3419"/>
            <ac:cxnSpMk id="68" creationId="{DC302A55-8277-54EB-ACA9-8625E63B5E4E}"/>
          </ac:cxnSpMkLst>
        </pc:cxnChg>
        <pc:cxnChg chg="mod">
          <ac:chgData name="Krishna, Tushar" userId="2f8b3b63-7f05-4567-a420-9d780c56f9c3" providerId="ADAL" clId="{39DD198D-8B58-F84E-9481-EA837C9E2083}" dt="2024-01-18T04:15:18.986" v="3083" actId="1076"/>
          <ac:cxnSpMkLst>
            <pc:docMk/>
            <pc:sldMk cId="2148865193" sldId="3419"/>
            <ac:cxnSpMk id="72" creationId="{1F52894B-F5A8-0C75-59BB-B0FEFBA5ADB6}"/>
          </ac:cxnSpMkLst>
        </pc:cxnChg>
        <pc:cxnChg chg="mod">
          <ac:chgData name="Krishna, Tushar" userId="2f8b3b63-7f05-4567-a420-9d780c56f9c3" providerId="ADAL" clId="{39DD198D-8B58-F84E-9481-EA837C9E2083}" dt="2024-01-18T04:15:18.986" v="3083" actId="1076"/>
          <ac:cxnSpMkLst>
            <pc:docMk/>
            <pc:sldMk cId="2148865193" sldId="3419"/>
            <ac:cxnSpMk id="75" creationId="{99416F73-0688-86E8-EDC2-A6AF6C7B167F}"/>
          </ac:cxnSpMkLst>
        </pc:cxnChg>
        <pc:cxnChg chg="mod">
          <ac:chgData name="Krishna, Tushar" userId="2f8b3b63-7f05-4567-a420-9d780c56f9c3" providerId="ADAL" clId="{39DD198D-8B58-F84E-9481-EA837C9E2083}" dt="2024-01-18T04:15:18.986" v="3083" actId="1076"/>
          <ac:cxnSpMkLst>
            <pc:docMk/>
            <pc:sldMk cId="2148865193" sldId="3419"/>
            <ac:cxnSpMk id="79" creationId="{54004179-2333-3FFF-F9AE-35B5A8314558}"/>
          </ac:cxnSpMkLst>
        </pc:cxnChg>
        <pc:cxnChg chg="mod">
          <ac:chgData name="Krishna, Tushar" userId="2f8b3b63-7f05-4567-a420-9d780c56f9c3" providerId="ADAL" clId="{39DD198D-8B58-F84E-9481-EA837C9E2083}" dt="2024-01-18T04:15:18.986" v="3083" actId="1076"/>
          <ac:cxnSpMkLst>
            <pc:docMk/>
            <pc:sldMk cId="2148865193" sldId="3419"/>
            <ac:cxnSpMk id="80" creationId="{D8369E5D-39A9-61A1-52ED-7D2712BDC0EA}"/>
          </ac:cxnSpMkLst>
        </pc:cxnChg>
      </pc:sldChg>
      <pc:sldChg chg="addSp delSp modSp new del mod delAnim modAnim">
        <pc:chgData name="Krishna, Tushar" userId="2f8b3b63-7f05-4567-a420-9d780c56f9c3" providerId="ADAL" clId="{39DD198D-8B58-F84E-9481-EA837C9E2083}" dt="2024-01-18T16:54:33.871" v="7158" actId="2696"/>
        <pc:sldMkLst>
          <pc:docMk/>
          <pc:sldMk cId="3610201010" sldId="3420"/>
        </pc:sldMkLst>
        <pc:spChg chg="mod">
          <ac:chgData name="Krishna, Tushar" userId="2f8b3b63-7f05-4567-a420-9d780c56f9c3" providerId="ADAL" clId="{39DD198D-8B58-F84E-9481-EA837C9E2083}" dt="2024-01-18T04:31:19.332" v="3352" actId="20577"/>
          <ac:spMkLst>
            <pc:docMk/>
            <pc:sldMk cId="3610201010" sldId="3420"/>
            <ac:spMk id="2" creationId="{5A364571-92FC-2DAE-5214-E0140811352B}"/>
          </ac:spMkLst>
        </pc:spChg>
        <pc:spChg chg="del">
          <ac:chgData name="Krishna, Tushar" userId="2f8b3b63-7f05-4567-a420-9d780c56f9c3" providerId="ADAL" clId="{39DD198D-8B58-F84E-9481-EA837C9E2083}" dt="2024-01-18T04:31:35.041" v="3353" actId="478"/>
          <ac:spMkLst>
            <pc:docMk/>
            <pc:sldMk cId="3610201010" sldId="3420"/>
            <ac:spMk id="3" creationId="{11BBE892-AECB-D915-BE3A-8E8EDB87965F}"/>
          </ac:spMkLst>
        </pc:spChg>
        <pc:spChg chg="del">
          <ac:chgData name="Krishna, Tushar" userId="2f8b3b63-7f05-4567-a420-9d780c56f9c3" providerId="ADAL" clId="{39DD198D-8B58-F84E-9481-EA837C9E2083}" dt="2024-01-18T04:31:35.041" v="3353" actId="478"/>
          <ac:spMkLst>
            <pc:docMk/>
            <pc:sldMk cId="3610201010" sldId="3420"/>
            <ac:spMk id="4" creationId="{70070CA6-4D01-E15A-4BE0-E79C453A5E75}"/>
          </ac:spMkLst>
        </pc:spChg>
        <pc:spChg chg="add del mod">
          <ac:chgData name="Krishna, Tushar" userId="2f8b3b63-7f05-4567-a420-9d780c56f9c3" providerId="ADAL" clId="{39DD198D-8B58-F84E-9481-EA837C9E2083}" dt="2024-01-18T16:41:27.543" v="7013" actId="478"/>
          <ac:spMkLst>
            <pc:docMk/>
            <pc:sldMk cId="3610201010" sldId="3420"/>
            <ac:spMk id="11" creationId="{055D5939-8549-2068-CAE6-A5D5BF1C696B}"/>
          </ac:spMkLst>
        </pc:spChg>
        <pc:spChg chg="add del mod">
          <ac:chgData name="Krishna, Tushar" userId="2f8b3b63-7f05-4567-a420-9d780c56f9c3" providerId="ADAL" clId="{39DD198D-8B58-F84E-9481-EA837C9E2083}" dt="2024-01-18T16:40:20.261" v="6999" actId="478"/>
          <ac:spMkLst>
            <pc:docMk/>
            <pc:sldMk cId="3610201010" sldId="3420"/>
            <ac:spMk id="12" creationId="{A430C86C-2321-38FF-E329-722E7B3089B0}"/>
          </ac:spMkLst>
        </pc:spChg>
        <pc:spChg chg="add mod">
          <ac:chgData name="Krishna, Tushar" userId="2f8b3b63-7f05-4567-a420-9d780c56f9c3" providerId="ADAL" clId="{39DD198D-8B58-F84E-9481-EA837C9E2083}" dt="2024-01-18T16:40:48.055" v="7005" actId="1076"/>
          <ac:spMkLst>
            <pc:docMk/>
            <pc:sldMk cId="3610201010" sldId="3420"/>
            <ac:spMk id="13" creationId="{D61E4E6B-BE72-532B-D6E2-0D82D9D55482}"/>
          </ac:spMkLst>
        </pc:spChg>
        <pc:spChg chg="add mod">
          <ac:chgData name="Krishna, Tushar" userId="2f8b3b63-7f05-4567-a420-9d780c56f9c3" providerId="ADAL" clId="{39DD198D-8B58-F84E-9481-EA837C9E2083}" dt="2024-01-18T16:41:14.572" v="7009" actId="1076"/>
          <ac:spMkLst>
            <pc:docMk/>
            <pc:sldMk cId="3610201010" sldId="3420"/>
            <ac:spMk id="14" creationId="{FCA61280-3964-4704-AD2C-D51E9611B79D}"/>
          </ac:spMkLst>
        </pc:spChg>
        <pc:spChg chg="add mod">
          <ac:chgData name="Krishna, Tushar" userId="2f8b3b63-7f05-4567-a420-9d780c56f9c3" providerId="ADAL" clId="{39DD198D-8B58-F84E-9481-EA837C9E2083}" dt="2024-01-18T16:40:45.473" v="7004" actId="1076"/>
          <ac:spMkLst>
            <pc:docMk/>
            <pc:sldMk cId="3610201010" sldId="3420"/>
            <ac:spMk id="15" creationId="{A099BF37-A0A7-744E-D104-2DFEB463BA4A}"/>
          </ac:spMkLst>
        </pc:spChg>
        <pc:grpChg chg="add del mod">
          <ac:chgData name="Krishna, Tushar" userId="2f8b3b63-7f05-4567-a420-9d780c56f9c3" providerId="ADAL" clId="{39DD198D-8B58-F84E-9481-EA837C9E2083}" dt="2024-01-18T04:31:41.503" v="3357" actId="478"/>
          <ac:grpSpMkLst>
            <pc:docMk/>
            <pc:sldMk cId="3610201010" sldId="3420"/>
            <ac:grpSpMk id="5" creationId="{93E68C8E-E6ED-B110-51A3-35A969E4B3F8}"/>
          </ac:grpSpMkLst>
        </pc:grpChg>
        <pc:grpChg chg="del mod">
          <ac:chgData name="Krishna, Tushar" userId="2f8b3b63-7f05-4567-a420-9d780c56f9c3" providerId="ADAL" clId="{39DD198D-8B58-F84E-9481-EA837C9E2083}" dt="2024-01-18T04:31:39.772" v="3356" actId="478"/>
          <ac:grpSpMkLst>
            <pc:docMk/>
            <pc:sldMk cId="3610201010" sldId="3420"/>
            <ac:grpSpMk id="6" creationId="{5AFD3433-B184-50E2-2215-B1C33940656F}"/>
          </ac:grpSpMkLst>
        </pc:grpChg>
        <pc:picChg chg="del mod topLvl">
          <ac:chgData name="Krishna, Tushar" userId="2f8b3b63-7f05-4567-a420-9d780c56f9c3" providerId="ADAL" clId="{39DD198D-8B58-F84E-9481-EA837C9E2083}" dt="2024-01-18T04:31:44.409" v="3359" actId="478"/>
          <ac:picMkLst>
            <pc:docMk/>
            <pc:sldMk cId="3610201010" sldId="3420"/>
            <ac:picMk id="7" creationId="{9ACEC951-B066-6C10-4387-74D3163C6E96}"/>
          </ac:picMkLst>
        </pc:picChg>
        <pc:picChg chg="add mod">
          <ac:chgData name="Krishna, Tushar" userId="2f8b3b63-7f05-4567-a420-9d780c56f9c3" providerId="ADAL" clId="{39DD198D-8B58-F84E-9481-EA837C9E2083}" dt="2024-01-18T16:41:16.807" v="7011" actId="1076"/>
          <ac:picMkLst>
            <pc:docMk/>
            <pc:sldMk cId="3610201010" sldId="3420"/>
            <ac:picMk id="10" creationId="{A4578C23-CE74-5A04-F5B5-277701BC62EF}"/>
          </ac:picMkLst>
        </pc:picChg>
        <pc:cxnChg chg="del mod">
          <ac:chgData name="Krishna, Tushar" userId="2f8b3b63-7f05-4567-a420-9d780c56f9c3" providerId="ADAL" clId="{39DD198D-8B58-F84E-9481-EA837C9E2083}" dt="2024-01-18T04:31:39.772" v="3356" actId="478"/>
          <ac:cxnSpMkLst>
            <pc:docMk/>
            <pc:sldMk cId="3610201010" sldId="3420"/>
            <ac:cxnSpMk id="8" creationId="{B33A2FAD-FECA-DCFA-3548-7D48E3A401FE}"/>
          </ac:cxnSpMkLst>
        </pc:cxnChg>
        <pc:cxnChg chg="del mod topLvl">
          <ac:chgData name="Krishna, Tushar" userId="2f8b3b63-7f05-4567-a420-9d780c56f9c3" providerId="ADAL" clId="{39DD198D-8B58-F84E-9481-EA837C9E2083}" dt="2024-01-18T04:31:41.503" v="3357" actId="478"/>
          <ac:cxnSpMkLst>
            <pc:docMk/>
            <pc:sldMk cId="3610201010" sldId="3420"/>
            <ac:cxnSpMk id="9" creationId="{85478E0C-D002-9252-00D2-BDC9310D74DF}"/>
          </ac:cxnSpMkLst>
        </pc:cxnChg>
      </pc:sldChg>
      <pc:sldChg chg="addSp modSp new del ord">
        <pc:chgData name="Krishna, Tushar" userId="2f8b3b63-7f05-4567-a420-9d780c56f9c3" providerId="ADAL" clId="{39DD198D-8B58-F84E-9481-EA837C9E2083}" dt="2024-01-18T16:38:25.296" v="6992" actId="2696"/>
        <pc:sldMkLst>
          <pc:docMk/>
          <pc:sldMk cId="22405044" sldId="3421"/>
        </pc:sldMkLst>
        <pc:spChg chg="add mod">
          <ac:chgData name="Krishna, Tushar" userId="2f8b3b63-7f05-4567-a420-9d780c56f9c3" providerId="ADAL" clId="{39DD198D-8B58-F84E-9481-EA837C9E2083}" dt="2024-01-18T04:32:23.584" v="3382"/>
          <ac:spMkLst>
            <pc:docMk/>
            <pc:sldMk cId="22405044" sldId="3421"/>
            <ac:spMk id="5" creationId="{336F0D19-A9E4-3142-01D8-5B355DC0FC8B}"/>
          </ac:spMkLst>
        </pc:spChg>
      </pc:sldChg>
      <pc:sldChg chg="new del">
        <pc:chgData name="Krishna, Tushar" userId="2f8b3b63-7f05-4567-a420-9d780c56f9c3" providerId="ADAL" clId="{39DD198D-8B58-F84E-9481-EA837C9E2083}" dt="2024-01-18T04:32:25.963" v="3383" actId="2696"/>
        <pc:sldMkLst>
          <pc:docMk/>
          <pc:sldMk cId="2918749109" sldId="3422"/>
        </pc:sldMkLst>
      </pc:sldChg>
      <pc:sldChg chg="modSp new mod">
        <pc:chgData name="Krishna, Tushar" userId="2f8b3b63-7f05-4567-a420-9d780c56f9c3" providerId="ADAL" clId="{39DD198D-8B58-F84E-9481-EA837C9E2083}" dt="2024-01-18T04:30:50.416" v="3335" actId="20577"/>
        <pc:sldMkLst>
          <pc:docMk/>
          <pc:sldMk cId="4242989997" sldId="3423"/>
        </pc:sldMkLst>
        <pc:spChg chg="mod">
          <ac:chgData name="Krishna, Tushar" userId="2f8b3b63-7f05-4567-a420-9d780c56f9c3" providerId="ADAL" clId="{39DD198D-8B58-F84E-9481-EA837C9E2083}" dt="2024-01-18T04:30:50.416" v="3335" actId="20577"/>
          <ac:spMkLst>
            <pc:docMk/>
            <pc:sldMk cId="4242989997" sldId="3423"/>
            <ac:spMk id="2" creationId="{FF3B0CB7-2397-9B29-DE5F-0F76A4322509}"/>
          </ac:spMkLst>
        </pc:spChg>
      </pc:sldChg>
      <pc:sldChg chg="addSp delSp modSp new mod modClrScheme modAnim chgLayout">
        <pc:chgData name="Krishna, Tushar" userId="2f8b3b63-7f05-4567-a420-9d780c56f9c3" providerId="ADAL" clId="{39DD198D-8B58-F84E-9481-EA837C9E2083}" dt="2024-01-18T17:10:44.226" v="8196" actId="20577"/>
        <pc:sldMkLst>
          <pc:docMk/>
          <pc:sldMk cId="18832712" sldId="3424"/>
        </pc:sldMkLst>
        <pc:spChg chg="mod ord">
          <ac:chgData name="Krishna, Tushar" userId="2f8b3b63-7f05-4567-a420-9d780c56f9c3" providerId="ADAL" clId="{39DD198D-8B58-F84E-9481-EA837C9E2083}" dt="2024-01-18T04:32:48.528" v="3414" actId="20577"/>
          <ac:spMkLst>
            <pc:docMk/>
            <pc:sldMk cId="18832712" sldId="3424"/>
            <ac:spMk id="2" creationId="{ED9F029F-A58E-A695-1D7D-31E106911F58}"/>
          </ac:spMkLst>
        </pc:spChg>
        <pc:spChg chg="del mod ord">
          <ac:chgData name="Krishna, Tushar" userId="2f8b3b63-7f05-4567-a420-9d780c56f9c3" providerId="ADAL" clId="{39DD198D-8B58-F84E-9481-EA837C9E2083}" dt="2024-01-18T04:32:46.118" v="3407" actId="700"/>
          <ac:spMkLst>
            <pc:docMk/>
            <pc:sldMk cId="18832712" sldId="3424"/>
            <ac:spMk id="3" creationId="{478B645F-A568-B934-B6EB-997886B471FF}"/>
          </ac:spMkLst>
        </pc:spChg>
        <pc:spChg chg="del">
          <ac:chgData name="Krishna, Tushar" userId="2f8b3b63-7f05-4567-a420-9d780c56f9c3" providerId="ADAL" clId="{39DD198D-8B58-F84E-9481-EA837C9E2083}" dt="2024-01-18T04:32:46.118" v="3407" actId="700"/>
          <ac:spMkLst>
            <pc:docMk/>
            <pc:sldMk cId="18832712" sldId="3424"/>
            <ac:spMk id="4" creationId="{4E7F7B7A-30FE-1C96-B7EB-A4DDAE04994B}"/>
          </ac:spMkLst>
        </pc:spChg>
        <pc:spChg chg="add mod ord">
          <ac:chgData name="Krishna, Tushar" userId="2f8b3b63-7f05-4567-a420-9d780c56f9c3" providerId="ADAL" clId="{39DD198D-8B58-F84E-9481-EA837C9E2083}" dt="2024-01-18T17:10:44.226" v="8196" actId="20577"/>
          <ac:spMkLst>
            <pc:docMk/>
            <pc:sldMk cId="18832712" sldId="3424"/>
            <ac:spMk id="5" creationId="{F9696D50-319D-0C57-310D-91D82B6BBA17}"/>
          </ac:spMkLst>
        </pc:spChg>
      </pc:sldChg>
      <pc:sldChg chg="new add del">
        <pc:chgData name="Krishna, Tushar" userId="2f8b3b63-7f05-4567-a420-9d780c56f9c3" providerId="ADAL" clId="{39DD198D-8B58-F84E-9481-EA837C9E2083}" dt="2024-01-18T04:48:00.794" v="4181" actId="2696"/>
        <pc:sldMkLst>
          <pc:docMk/>
          <pc:sldMk cId="1804145379" sldId="3425"/>
        </pc:sldMkLst>
      </pc:sldChg>
      <pc:sldChg chg="addSp delSp modSp new mod modAnim">
        <pc:chgData name="Krishna, Tushar" userId="2f8b3b63-7f05-4567-a420-9d780c56f9c3" providerId="ADAL" clId="{39DD198D-8B58-F84E-9481-EA837C9E2083}" dt="2024-01-18T17:14:30.312" v="8374"/>
        <pc:sldMkLst>
          <pc:docMk/>
          <pc:sldMk cId="2512758277" sldId="3425"/>
        </pc:sldMkLst>
        <pc:spChg chg="mod">
          <ac:chgData name="Krishna, Tushar" userId="2f8b3b63-7f05-4567-a420-9d780c56f9c3" providerId="ADAL" clId="{39DD198D-8B58-F84E-9481-EA837C9E2083}" dt="2024-01-18T17:09:05.556" v="7986"/>
          <ac:spMkLst>
            <pc:docMk/>
            <pc:sldMk cId="2512758277" sldId="3425"/>
            <ac:spMk id="2" creationId="{A83DEB35-38B4-BD32-4E4C-91D168BA7BCA}"/>
          </ac:spMkLst>
        </pc:spChg>
        <pc:spChg chg="del">
          <ac:chgData name="Krishna, Tushar" userId="2f8b3b63-7f05-4567-a420-9d780c56f9c3" providerId="ADAL" clId="{39DD198D-8B58-F84E-9481-EA837C9E2083}" dt="2024-01-18T04:55:13.020" v="4256" actId="478"/>
          <ac:spMkLst>
            <pc:docMk/>
            <pc:sldMk cId="2512758277" sldId="3425"/>
            <ac:spMk id="3" creationId="{558A9E09-57A2-7A59-2611-DFA62D8A9840}"/>
          </ac:spMkLst>
        </pc:spChg>
        <pc:spChg chg="del">
          <ac:chgData name="Krishna, Tushar" userId="2f8b3b63-7f05-4567-a420-9d780c56f9c3" providerId="ADAL" clId="{39DD198D-8B58-F84E-9481-EA837C9E2083}" dt="2024-01-18T04:55:13.020" v="4256" actId="478"/>
          <ac:spMkLst>
            <pc:docMk/>
            <pc:sldMk cId="2512758277" sldId="3425"/>
            <ac:spMk id="4" creationId="{5DF26179-78E0-E139-7042-032A06D85C86}"/>
          </ac:spMkLst>
        </pc:spChg>
        <pc:spChg chg="add mod">
          <ac:chgData name="Krishna, Tushar" userId="2f8b3b63-7f05-4567-a420-9d780c56f9c3" providerId="ADAL" clId="{39DD198D-8B58-F84E-9481-EA837C9E2083}" dt="2024-01-18T04:56:31.912" v="4335"/>
          <ac:spMkLst>
            <pc:docMk/>
            <pc:sldMk cId="2512758277" sldId="3425"/>
            <ac:spMk id="7" creationId="{BD626CED-3FAC-540E-4C1C-AC7394A7D10E}"/>
          </ac:spMkLst>
        </pc:spChg>
        <pc:spChg chg="add mod">
          <ac:chgData name="Krishna, Tushar" userId="2f8b3b63-7f05-4567-a420-9d780c56f9c3" providerId="ADAL" clId="{39DD198D-8B58-F84E-9481-EA837C9E2083}" dt="2024-01-18T04:56:31.912" v="4335"/>
          <ac:spMkLst>
            <pc:docMk/>
            <pc:sldMk cId="2512758277" sldId="3425"/>
            <ac:spMk id="8" creationId="{FE37AB9C-4198-778E-D68B-2C8F3E4D24C2}"/>
          </ac:spMkLst>
        </pc:spChg>
        <pc:spChg chg="add mod">
          <ac:chgData name="Krishna, Tushar" userId="2f8b3b63-7f05-4567-a420-9d780c56f9c3" providerId="ADAL" clId="{39DD198D-8B58-F84E-9481-EA837C9E2083}" dt="2024-01-18T17:09:36.007" v="8041" actId="20577"/>
          <ac:spMkLst>
            <pc:docMk/>
            <pc:sldMk cId="2512758277" sldId="3425"/>
            <ac:spMk id="9" creationId="{F9069272-9C26-2CBB-B07C-1CAEAEBE1D7C}"/>
          </ac:spMkLst>
        </pc:spChg>
        <pc:spChg chg="add mod">
          <ac:chgData name="Krishna, Tushar" userId="2f8b3b63-7f05-4567-a420-9d780c56f9c3" providerId="ADAL" clId="{39DD198D-8B58-F84E-9481-EA837C9E2083}" dt="2024-01-18T17:09:40.398" v="8043" actId="1076"/>
          <ac:spMkLst>
            <pc:docMk/>
            <pc:sldMk cId="2512758277" sldId="3425"/>
            <ac:spMk id="10" creationId="{11E595AD-851B-7FD3-5C05-74598593B4BE}"/>
          </ac:spMkLst>
        </pc:spChg>
        <pc:spChg chg="add mod">
          <ac:chgData name="Krishna, Tushar" userId="2f8b3b63-7f05-4567-a420-9d780c56f9c3" providerId="ADAL" clId="{39DD198D-8B58-F84E-9481-EA837C9E2083}" dt="2024-01-18T17:09:44.228" v="8052" actId="20577"/>
          <ac:spMkLst>
            <pc:docMk/>
            <pc:sldMk cId="2512758277" sldId="3425"/>
            <ac:spMk id="11" creationId="{D3767225-32FB-7AD5-0B37-5ED70BABE66C}"/>
          </ac:spMkLst>
        </pc:spChg>
        <pc:spChg chg="add mod">
          <ac:chgData name="Krishna, Tushar" userId="2f8b3b63-7f05-4567-a420-9d780c56f9c3" providerId="ADAL" clId="{39DD198D-8B58-F84E-9481-EA837C9E2083}" dt="2024-01-18T17:09:56.597" v="8073" actId="14100"/>
          <ac:spMkLst>
            <pc:docMk/>
            <pc:sldMk cId="2512758277" sldId="3425"/>
            <ac:spMk id="12" creationId="{15DDB0BB-17A5-E999-11B8-61E149DD89B8}"/>
          </ac:spMkLst>
        </pc:spChg>
        <pc:spChg chg="add mod">
          <ac:chgData name="Krishna, Tushar" userId="2f8b3b63-7f05-4567-a420-9d780c56f9c3" providerId="ADAL" clId="{39DD198D-8B58-F84E-9481-EA837C9E2083}" dt="2024-01-18T17:10:09.225" v="8112" actId="14100"/>
          <ac:spMkLst>
            <pc:docMk/>
            <pc:sldMk cId="2512758277" sldId="3425"/>
            <ac:spMk id="13" creationId="{BA2E3146-C6EC-8416-0431-AC994764C6F9}"/>
          </ac:spMkLst>
        </pc:spChg>
        <pc:picChg chg="add mod">
          <ac:chgData name="Krishna, Tushar" userId="2f8b3b63-7f05-4567-a420-9d780c56f9c3" providerId="ADAL" clId="{39DD198D-8B58-F84E-9481-EA837C9E2083}" dt="2024-01-18T04:55:13.661" v="4257"/>
          <ac:picMkLst>
            <pc:docMk/>
            <pc:sldMk cId="2512758277" sldId="3425"/>
            <ac:picMk id="5" creationId="{3288C942-F94A-B9FA-1BE7-A7FC2F78C6C5}"/>
          </ac:picMkLst>
        </pc:picChg>
        <pc:picChg chg="add mod">
          <ac:chgData name="Krishna, Tushar" userId="2f8b3b63-7f05-4567-a420-9d780c56f9c3" providerId="ADAL" clId="{39DD198D-8B58-F84E-9481-EA837C9E2083}" dt="2024-01-18T04:55:13.661" v="4257"/>
          <ac:picMkLst>
            <pc:docMk/>
            <pc:sldMk cId="2512758277" sldId="3425"/>
            <ac:picMk id="6" creationId="{86AAA919-B728-69A6-1C28-CB2EF1600648}"/>
          </ac:picMkLst>
        </pc:picChg>
      </pc:sldChg>
      <pc:sldChg chg="addSp delSp modSp new del mod modClrScheme chgLayout">
        <pc:chgData name="Krishna, Tushar" userId="2f8b3b63-7f05-4567-a420-9d780c56f9c3" providerId="ADAL" clId="{39DD198D-8B58-F84E-9481-EA837C9E2083}" dt="2024-01-18T14:20:13.833" v="4898" actId="2696"/>
        <pc:sldMkLst>
          <pc:docMk/>
          <pc:sldMk cId="1278031563" sldId="3426"/>
        </pc:sldMkLst>
        <pc:spChg chg="mod ord">
          <ac:chgData name="Krishna, Tushar" userId="2f8b3b63-7f05-4567-a420-9d780c56f9c3" providerId="ADAL" clId="{39DD198D-8B58-F84E-9481-EA837C9E2083}" dt="2024-01-18T14:16:56.593" v="4664" actId="700"/>
          <ac:spMkLst>
            <pc:docMk/>
            <pc:sldMk cId="1278031563" sldId="3426"/>
            <ac:spMk id="2" creationId="{5EC696A9-9C43-7F0B-C77A-51DB8D976BFA}"/>
          </ac:spMkLst>
        </pc:spChg>
        <pc:spChg chg="mod ord">
          <ac:chgData name="Krishna, Tushar" userId="2f8b3b63-7f05-4567-a420-9d780c56f9c3" providerId="ADAL" clId="{39DD198D-8B58-F84E-9481-EA837C9E2083}" dt="2024-01-18T14:18:04.274" v="4812" actId="21"/>
          <ac:spMkLst>
            <pc:docMk/>
            <pc:sldMk cId="1278031563" sldId="3426"/>
            <ac:spMk id="3" creationId="{46762DE7-98A8-11F3-97A9-511E22C47560}"/>
          </ac:spMkLst>
        </pc:spChg>
        <pc:spChg chg="del">
          <ac:chgData name="Krishna, Tushar" userId="2f8b3b63-7f05-4567-a420-9d780c56f9c3" providerId="ADAL" clId="{39DD198D-8B58-F84E-9481-EA837C9E2083}" dt="2024-01-18T14:16:56.593" v="4664" actId="700"/>
          <ac:spMkLst>
            <pc:docMk/>
            <pc:sldMk cId="1278031563" sldId="3426"/>
            <ac:spMk id="4" creationId="{6A29429E-BFC1-4664-539B-2E28EF095B1A}"/>
          </ac:spMkLst>
        </pc:spChg>
        <pc:spChg chg="add del mod">
          <ac:chgData name="Krishna, Tushar" userId="2f8b3b63-7f05-4567-a420-9d780c56f9c3" providerId="ADAL" clId="{39DD198D-8B58-F84E-9481-EA837C9E2083}" dt="2024-01-18T14:17:40.432" v="4810"/>
          <ac:spMkLst>
            <pc:docMk/>
            <pc:sldMk cId="1278031563" sldId="3426"/>
            <ac:spMk id="5" creationId="{3BCDC163-AC55-722B-3873-E0FD840C84D6}"/>
          </ac:spMkLst>
        </pc:spChg>
      </pc:sldChg>
      <pc:sldChg chg="addSp modSp add del mod modAnim">
        <pc:chgData name="Krishna, Tushar" userId="2f8b3b63-7f05-4567-a420-9d780c56f9c3" providerId="ADAL" clId="{39DD198D-8B58-F84E-9481-EA837C9E2083}" dt="2024-01-18T14:20:21.440" v="4900" actId="2696"/>
        <pc:sldMkLst>
          <pc:docMk/>
          <pc:sldMk cId="2948326577" sldId="3427"/>
        </pc:sldMkLst>
        <pc:spChg chg="add mod">
          <ac:chgData name="Krishna, Tushar" userId="2f8b3b63-7f05-4567-a420-9d780c56f9c3" providerId="ADAL" clId="{39DD198D-8B58-F84E-9481-EA837C9E2083}" dt="2024-01-18T14:19:54.226" v="4894" actId="207"/>
          <ac:spMkLst>
            <pc:docMk/>
            <pc:sldMk cId="2948326577" sldId="3427"/>
            <ac:spMk id="4" creationId="{36D65DBF-6108-26EA-4523-AB6773F83E2E}"/>
          </ac:spMkLst>
        </pc:spChg>
        <pc:spChg chg="add mod">
          <ac:chgData name="Krishna, Tushar" userId="2f8b3b63-7f05-4567-a420-9d780c56f9c3" providerId="ADAL" clId="{39DD198D-8B58-F84E-9481-EA837C9E2083}" dt="2024-01-18T14:19:54.226" v="4894" actId="207"/>
          <ac:spMkLst>
            <pc:docMk/>
            <pc:sldMk cId="2948326577" sldId="3427"/>
            <ac:spMk id="19" creationId="{F61EEA11-5236-BA78-7DF3-912D0C531E62}"/>
          </ac:spMkLst>
        </pc:spChg>
        <pc:spChg chg="add mod">
          <ac:chgData name="Krishna, Tushar" userId="2f8b3b63-7f05-4567-a420-9d780c56f9c3" providerId="ADAL" clId="{39DD198D-8B58-F84E-9481-EA837C9E2083}" dt="2024-01-18T14:19:51.962" v="4893" actId="1076"/>
          <ac:spMkLst>
            <pc:docMk/>
            <pc:sldMk cId="2948326577" sldId="3427"/>
            <ac:spMk id="21" creationId="{494B73A8-0406-7183-AF5A-16CC73C8CB65}"/>
          </ac:spMkLst>
        </pc:spChg>
      </pc:sldChg>
      <pc:sldChg chg="delSp modSp add mod delAnim">
        <pc:chgData name="Krishna, Tushar" userId="2f8b3b63-7f05-4567-a420-9d780c56f9c3" providerId="ADAL" clId="{39DD198D-8B58-F84E-9481-EA837C9E2083}" dt="2024-01-18T14:20:28.712" v="4902" actId="1076"/>
        <pc:sldMkLst>
          <pc:docMk/>
          <pc:sldMk cId="1276785005" sldId="3428"/>
        </pc:sldMkLst>
        <pc:spChg chg="del">
          <ac:chgData name="Krishna, Tushar" userId="2f8b3b63-7f05-4567-a420-9d780c56f9c3" providerId="ADAL" clId="{39DD198D-8B58-F84E-9481-EA837C9E2083}" dt="2024-01-18T14:20:25.383" v="4901" actId="478"/>
          <ac:spMkLst>
            <pc:docMk/>
            <pc:sldMk cId="1276785005" sldId="3428"/>
            <ac:spMk id="4" creationId="{36D65DBF-6108-26EA-4523-AB6773F83E2E}"/>
          </ac:spMkLst>
        </pc:spChg>
        <pc:spChg chg="del">
          <ac:chgData name="Krishna, Tushar" userId="2f8b3b63-7f05-4567-a420-9d780c56f9c3" providerId="ADAL" clId="{39DD198D-8B58-F84E-9481-EA837C9E2083}" dt="2024-01-18T14:20:25.383" v="4901" actId="478"/>
          <ac:spMkLst>
            <pc:docMk/>
            <pc:sldMk cId="1276785005" sldId="3428"/>
            <ac:spMk id="19" creationId="{F61EEA11-5236-BA78-7DF3-912D0C531E62}"/>
          </ac:spMkLst>
        </pc:spChg>
        <pc:spChg chg="del">
          <ac:chgData name="Krishna, Tushar" userId="2f8b3b63-7f05-4567-a420-9d780c56f9c3" providerId="ADAL" clId="{39DD198D-8B58-F84E-9481-EA837C9E2083}" dt="2024-01-18T14:20:25.383" v="4901" actId="478"/>
          <ac:spMkLst>
            <pc:docMk/>
            <pc:sldMk cId="1276785005" sldId="3428"/>
            <ac:spMk id="21" creationId="{494B73A8-0406-7183-AF5A-16CC73C8CB65}"/>
          </ac:spMkLst>
        </pc:spChg>
        <pc:spChg chg="mod">
          <ac:chgData name="Krishna, Tushar" userId="2f8b3b63-7f05-4567-a420-9d780c56f9c3" providerId="ADAL" clId="{39DD198D-8B58-F84E-9481-EA837C9E2083}" dt="2024-01-18T14:20:28.712" v="4902" actId="1076"/>
          <ac:spMkLst>
            <pc:docMk/>
            <pc:sldMk cId="1276785005" sldId="3428"/>
            <ac:spMk id="22" creationId="{88722CBA-1042-265F-C96A-F754553158C6}"/>
          </ac:spMkLst>
        </pc:spChg>
      </pc:sldChg>
      <pc:sldChg chg="modSp add mod">
        <pc:chgData name="Krishna, Tushar" userId="2f8b3b63-7f05-4567-a420-9d780c56f9c3" providerId="ADAL" clId="{39DD198D-8B58-F84E-9481-EA837C9E2083}" dt="2024-01-18T14:52:39.763" v="6162" actId="1076"/>
        <pc:sldMkLst>
          <pc:docMk/>
          <pc:sldMk cId="2095355478" sldId="3429"/>
        </pc:sldMkLst>
        <pc:spChg chg="mod">
          <ac:chgData name="Krishna, Tushar" userId="2f8b3b63-7f05-4567-a420-9d780c56f9c3" providerId="ADAL" clId="{39DD198D-8B58-F84E-9481-EA837C9E2083}" dt="2024-01-18T14:52:39.763" v="6162" actId="1076"/>
          <ac:spMkLst>
            <pc:docMk/>
            <pc:sldMk cId="2095355478" sldId="3429"/>
            <ac:spMk id="22" creationId="{88722CBA-1042-265F-C96A-F754553158C6}"/>
          </ac:spMkLst>
        </pc:spChg>
      </pc:sldChg>
      <pc:sldChg chg="addSp delSp modSp add mod modAnim">
        <pc:chgData name="Krishna, Tushar" userId="2f8b3b63-7f05-4567-a420-9d780c56f9c3" providerId="ADAL" clId="{39DD198D-8B58-F84E-9481-EA837C9E2083}" dt="2024-01-18T16:18:43.076" v="6706" actId="1076"/>
        <pc:sldMkLst>
          <pc:docMk/>
          <pc:sldMk cId="3595771752" sldId="3430"/>
        </pc:sldMkLst>
        <pc:spChg chg="mod">
          <ac:chgData name="Krishna, Tushar" userId="2f8b3b63-7f05-4567-a420-9d780c56f9c3" providerId="ADAL" clId="{39DD198D-8B58-F84E-9481-EA837C9E2083}" dt="2024-01-18T15:01:07.268" v="6364" actId="208"/>
          <ac:spMkLst>
            <pc:docMk/>
            <pc:sldMk cId="3595771752" sldId="3430"/>
            <ac:spMk id="3" creationId="{B2DD9119-1D6F-519C-7DB4-8A46D4C65C25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" creationId="{0F3C6724-2406-CAB6-25E4-D05645627437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6" creationId="{B9D02A48-F4E8-EF38-83CF-1BAD146FDD4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7" creationId="{57802D58-D6E1-8085-2BAF-3F77CE47928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8" creationId="{F99B620C-6671-BDBE-CCCD-DDB3D5C0C6DA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9" creationId="{BAA011B4-8E4C-C683-48A5-BDE1E1878C7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1" creationId="{B5B1CDF7-3B55-49D9-C4C4-7EAD4CCAB071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2" creationId="{5B243651-4733-08F1-EF24-ECA65584DE8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3" creationId="{D89F4047-8855-536A-7608-C5B0DADF250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4" creationId="{5F32D20D-A827-5021-C80B-DE4C80393797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5" creationId="{6040BB4C-92F9-BB2E-2381-4096F798D781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6" creationId="{D5B5CCAB-9195-DD0B-7AC5-02718982B14B}"/>
          </ac:spMkLst>
        </pc:spChg>
        <pc:spChg chg="mod">
          <ac:chgData name="Krishna, Tushar" userId="2f8b3b63-7f05-4567-a420-9d780c56f9c3" providerId="ADAL" clId="{39DD198D-8B58-F84E-9481-EA837C9E2083}" dt="2024-01-18T14:59:26.912" v="6235" actId="20577"/>
          <ac:spMkLst>
            <pc:docMk/>
            <pc:sldMk cId="3595771752" sldId="3430"/>
            <ac:spMk id="17" creationId="{F382B574-14D7-68E0-A8AE-2BEEB40245EE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8" creationId="{FA9722FF-E2F2-6751-8303-1EB7A73A481B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19" creationId="{6C436480-ACC5-B18A-6747-7BE0E37E7EA1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0" creationId="{0B57A27F-0ADD-8E8A-A379-B93CB1F9E82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1" creationId="{7411943B-E9D5-9615-BA09-90B3A7B789B9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2" creationId="{8603818D-352F-5288-E2AD-1E1CB3F1A54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3" creationId="{F3EF99FD-8DEF-6E8D-A0E2-8D9030AD6BF9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4" creationId="{01D56F1B-F12C-25DB-36F4-009A6CA4983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5" creationId="{EF037049-B537-F4F6-2F43-CB35FE6F93F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6" creationId="{387B8E21-B923-E72F-4DA4-1F7662A39D37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7" creationId="{237B2593-3C3D-1938-AE1E-3BD2CC4A2954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8" creationId="{B89B9E2F-C1EF-42B1-B603-0B6DED35F86A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29" creationId="{7CB8D2B9-4060-F02D-C383-0B8B1059DD7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0" creationId="{31FAF6D9-E92D-BE85-4C26-51A640B85934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1" creationId="{7DE0EAAB-8279-29B0-23FF-11D3BFDD79E4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2" creationId="{D4B5BC49-9385-8E90-AF8A-74EE312D587A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4" creationId="{7C1EB285-05DA-D9B2-F4A3-FF196BEF8C1B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5" creationId="{8AB58A3C-5996-DB68-1F9A-BE7FC7D7A4F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6" creationId="{39468953-C68F-AF62-5BDA-EBE5510C2AE2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7" creationId="{C8657686-3CA3-C698-8374-8BB079381CA7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8" creationId="{CFCED002-1C30-FBAB-F60A-A45A52AC9BF0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39" creationId="{CABE919F-A96A-75FA-3FB0-2A88166ECBD1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0" creationId="{65F1D483-5916-CF27-0A60-0B8BA80A982D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1" creationId="{C8BF635E-5E37-EE3F-E32F-8638312DA462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2" creationId="{D2850086-0EE3-74E7-62C9-E6A95BDAA9DC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3" creationId="{CE1FF6ED-653D-4112-6BB3-B74185AB4E7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4" creationId="{D6043313-DF18-BB7D-FAE3-CD5FCE0AF9A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5" creationId="{67F6017D-7447-C0B6-FC80-2F51715F34FE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6" creationId="{976579EA-4644-2BA0-A1E1-9765AC8F731E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7" creationId="{C441FDB6-3D7A-639F-4D68-24371EAC698D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8" creationId="{408D9003-5818-9C1D-58B3-61167311849A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49" creationId="{6DAAA8D3-B23F-0739-26FC-778BA550E98E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0" creationId="{51705CB4-6C92-5207-343F-15E81E75072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1" creationId="{02C13030-0B54-72E5-64BD-586F5AA2889A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2" creationId="{5D2FED41-3931-D068-1260-21DCFC185A09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3" creationId="{33A9EB38-51E8-AA0F-ECF8-F97F02B30FF8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4" creationId="{3415428C-DA09-1047-F283-E1D338433E86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5" creationId="{631EE07B-88A2-F1E4-16F4-9423E59CD371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6" creationId="{5FEDBB55-F7CE-FD5E-29B5-5E24F802290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7" creationId="{1A62F1BF-768D-9948-6029-3BAF607945D3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8" creationId="{B1905203-CA6C-134C-2A27-4F9489F26140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59" creationId="{A862A045-D446-00B5-2322-F1F9D6BA5324}"/>
          </ac:spMkLst>
        </pc:spChg>
        <pc:spChg chg="add del mod">
          <ac:chgData name="Krishna, Tushar" userId="2f8b3b63-7f05-4567-a420-9d780c56f9c3" providerId="ADAL" clId="{39DD198D-8B58-F84E-9481-EA837C9E2083}" dt="2024-01-18T14:57:01.102" v="6183" actId="478"/>
          <ac:spMkLst>
            <pc:docMk/>
            <pc:sldMk cId="3595771752" sldId="3430"/>
            <ac:spMk id="60" creationId="{51397D37-9DE3-1DB8-05BD-50B5A40462B4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1" creationId="{EA060256-D9A5-3935-6D45-8646216F036C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2" creationId="{D274E9E6-82B3-684B-1208-F27F92FAFCA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3" creationId="{FC362E4D-14F9-E9B8-7A0E-95290EB6FD1A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4" creationId="{22C1F0BC-95F0-9989-F82E-ED04FADF6DE1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5" creationId="{9D5214B1-2B52-59A9-097C-F9EA322B0620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6" creationId="{6E4968CB-5301-8E29-863C-2383999DBBE2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7" creationId="{EA308B50-C651-BC89-E8E0-64A18BB17C75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8" creationId="{E00C4286-4661-4ABB-DD9C-7A05C828A63B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69" creationId="{BD0CD9A9-95B5-819B-5CB0-A0BAF609778F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0" creationId="{E5C30C6F-B922-C37C-ABE8-469938C2A66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1" creationId="{C83792B2-677E-1093-A429-D68C391A53FA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2" creationId="{4C9791C0-43A1-F04E-9391-9570F5BBB64A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3" creationId="{E1EBDA03-1939-7584-24E9-D10A533888D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4" creationId="{9165BDEE-DBC3-753F-44E2-4BD8C63653CB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5" creationId="{1AC46566-B16A-E4F8-3231-D6E644DCCBBE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6" creationId="{E9690BD6-C057-3A57-2B4C-AAE86D845345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7" creationId="{BF5D23F6-913B-EE52-85F8-6B70AE9E377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8" creationId="{64841C4C-C026-047D-6CE8-00FE1D0AAA9F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79" creationId="{F2DB85F0-F13B-8892-8A3A-45F55669C6D6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0" creationId="{2FC86F37-6A0C-AED1-B1E8-31C516535AC5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1" creationId="{95D3D760-A84C-51C8-2321-5F2354447561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2" creationId="{6703BC1B-DDA3-BD23-B25A-CBA59F515BCE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3" creationId="{39230113-440B-FC5B-5019-DEF5528A0696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4" creationId="{D2408D23-006E-5D2D-D919-3E10B39593F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5" creationId="{ABDAE187-FED6-7448-5970-6C899A00F952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6" creationId="{6657839E-73B5-61A7-9676-651503B49D04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7" creationId="{21FEC5DF-24C5-0DB5-67D6-E82771BB4409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8" creationId="{9EF0E25A-8708-2D3F-B55B-98DACDE5CCEB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89" creationId="{6F1F2370-0D8F-E76C-7D17-04B7148735BB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0" creationId="{E8166BF5-A516-FCD9-FE29-F7F74E229E58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1" creationId="{5231543B-6904-922A-12A4-ECCD90CF4C60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2" creationId="{18B047A9-426A-C9F8-F4B3-FBBE2D8C088D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3" creationId="{3076B70F-17DA-033B-8957-A3BD7915218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4" creationId="{F15FF821-0FA9-C8F3-D964-6F750FC2ECF6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5" creationId="{9FE3DF01-CCD2-EE78-A1A6-5A1D06EA1AA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6" creationId="{52CC74DB-9603-CDB4-C735-5EEA67ADD33A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7" creationId="{8412B5E7-D4B4-E503-D5E8-62412B8BDCF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8" creationId="{10B6DBF0-D3B3-FE79-4F5B-4AF4FBF998C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99" creationId="{2F8FC73C-A722-65CB-6855-F03542D3883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0" creationId="{D183C2C5-CA74-23B0-2C27-CBB03E7E741F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1" creationId="{93C0C1B4-B80D-9750-80ED-94FB77BCCA4E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2" creationId="{79F245C9-7FDD-877F-3B7B-328A5C068E8E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3" creationId="{DAFD886D-386A-DE89-A8F1-4C4F39099AF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4" creationId="{4CE71225-E86A-C0F1-CAB2-A63F4AF4D5BE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5" creationId="{4C8E6365-CC52-9C2E-90B9-4FA702279699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6" creationId="{E890EDD1-1449-C6E9-FF43-66B73A95BD29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7" creationId="{29500CA6-5CF5-3522-FAC5-22277BE092AB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8" creationId="{E89DD7CD-1227-EB49-260F-7FF5D427F358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09" creationId="{19DAB7CE-DF9B-DD5F-8A9E-ADFE824AC98F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10" creationId="{4079240B-EF58-C3E3-B87D-8738B087FF76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11" creationId="{4D4D41E5-861F-FD46-E7F6-F958A23CEE77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12" creationId="{AA1FAD5C-6A13-599F-F0BF-C0582D590049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13" creationId="{3A9564B6-F4B8-DC94-FA5B-6DE8C29956EA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20" creationId="{5E0EA81F-FC54-AA26-9FEB-1B46EC05B515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21" creationId="{CE40826E-9779-79F3-B187-4B28492F5BD2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22" creationId="{42D48FEF-2E7A-AE2F-B998-D4B080613CC4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24" creationId="{1BA1F99A-8BC5-B6F4-3FC0-6087AC906305}"/>
          </ac:spMkLst>
        </pc:spChg>
        <pc:spChg chg="add mod">
          <ac:chgData name="Krishna, Tushar" userId="2f8b3b63-7f05-4567-a420-9d780c56f9c3" providerId="ADAL" clId="{39DD198D-8B58-F84E-9481-EA837C9E2083}" dt="2024-01-18T14:59:08.221" v="6225"/>
          <ac:spMkLst>
            <pc:docMk/>
            <pc:sldMk cId="3595771752" sldId="3430"/>
            <ac:spMk id="126" creationId="{F5605170-ECF4-B2E4-A7C9-E35ED607A4D3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28" creationId="{3802BB4D-2802-CF5C-65F2-D43702E9A4FD}"/>
          </ac:spMkLst>
        </pc:spChg>
        <pc:spChg chg="add del mod">
          <ac:chgData name="Krishna, Tushar" userId="2f8b3b63-7f05-4567-a420-9d780c56f9c3" providerId="ADAL" clId="{39DD198D-8B58-F84E-9481-EA837C9E2083}" dt="2024-01-18T16:16:53.021" v="6676" actId="478"/>
          <ac:spMkLst>
            <pc:docMk/>
            <pc:sldMk cId="3595771752" sldId="3430"/>
            <ac:spMk id="130" creationId="{33F9AE42-1238-C1F1-CE52-E3610D6BCE7B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35" creationId="{26701537-4A15-A101-1648-42DC94454A0D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36" creationId="{26FA0F12-A972-4D67-F1C6-4CD7F738BC17}"/>
          </ac:spMkLst>
        </pc:spChg>
        <pc:spChg chg="mod">
          <ac:chgData name="Krishna, Tushar" userId="2f8b3b63-7f05-4567-a420-9d780c56f9c3" providerId="ADAL" clId="{39DD198D-8B58-F84E-9481-EA837C9E2083}" dt="2024-01-18T16:17:40.007" v="6685" actId="1076"/>
          <ac:spMkLst>
            <pc:docMk/>
            <pc:sldMk cId="3595771752" sldId="3430"/>
            <ac:spMk id="137" creationId="{A208C4CB-734C-7B9F-E3B2-AC719B806C14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38" creationId="{9CC46CBE-7755-8B83-6B0B-DB532BBE2A7A}"/>
          </ac:spMkLst>
        </pc:spChg>
        <pc:spChg chg="mod">
          <ac:chgData name="Krishna, Tushar" userId="2f8b3b63-7f05-4567-a420-9d780c56f9c3" providerId="ADAL" clId="{39DD198D-8B58-F84E-9481-EA837C9E2083}" dt="2024-01-18T16:18:10.111" v="6698" actId="1037"/>
          <ac:spMkLst>
            <pc:docMk/>
            <pc:sldMk cId="3595771752" sldId="3430"/>
            <ac:spMk id="139" creationId="{F9CFC0CA-1D05-7AC3-6002-1A931087F71F}"/>
          </ac:spMkLst>
        </pc:spChg>
        <pc:spChg chg="mod">
          <ac:chgData name="Krishna, Tushar" userId="2f8b3b63-7f05-4567-a420-9d780c56f9c3" providerId="ADAL" clId="{39DD198D-8B58-F84E-9481-EA837C9E2083}" dt="2024-01-18T16:17:42.761" v="6689" actId="1038"/>
          <ac:spMkLst>
            <pc:docMk/>
            <pc:sldMk cId="3595771752" sldId="3430"/>
            <ac:spMk id="143" creationId="{8C66BA14-25EE-D7EF-4102-6C8B6A72DEC7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44" creationId="{6BAB45A2-18F0-3E86-3F92-1C9D67CB0AEF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45" creationId="{923ABA43-10B8-3AF4-3625-3CCD1791A961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47" creationId="{7BB51303-F2C6-FFD9-9931-848157FCEBBC}"/>
          </ac:spMkLst>
        </pc:spChg>
        <pc:spChg chg="mod">
          <ac:chgData name="Krishna, Tushar" userId="2f8b3b63-7f05-4567-a420-9d780c56f9c3" providerId="ADAL" clId="{39DD198D-8B58-F84E-9481-EA837C9E2083}" dt="2024-01-18T16:18:11.016" v="6699" actId="1076"/>
          <ac:spMkLst>
            <pc:docMk/>
            <pc:sldMk cId="3595771752" sldId="3430"/>
            <ac:spMk id="149" creationId="{7676D326-AA61-A25C-5749-1DA76C04B943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1" creationId="{334E887B-575F-808F-0FF1-20A2A980090D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2" creationId="{0EEEAD98-BEF6-2CAF-09D2-8F7C15C39FF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3" creationId="{ECA69C19-7D35-8361-EF0B-6F2E02CF477F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4" creationId="{5CDBF1D4-6F63-0FD8-9AD2-9D0970AE78A3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5" creationId="{4FD9F544-F191-04BC-9C49-9DD8D0713AFA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6" creationId="{01A8E5A8-7E9B-05B0-FE91-979BD3921044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7" creationId="{0D7A8536-9BBD-F61F-90CB-D6319AD5A3AB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8" creationId="{76F983E6-1222-A2BD-54C1-8D8100436221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59" creationId="{4026C70F-6674-A9E8-AC18-725A7DC7AEDC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0" creationId="{9630E7F2-1873-C7BC-CD01-C1286215F4E6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1" creationId="{36EE0C6F-E311-0382-1BFB-19D3FBA079AD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2" creationId="{5D6F4851-7B0B-6059-4172-0A5F1085C747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3" creationId="{BFE43EBB-9AC4-8A6D-221A-75820A6AFA7A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4" creationId="{89102DAB-591D-8616-733F-EB09903526CD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5" creationId="{F7871374-D79F-0C33-2579-3507FC8C3B61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6" creationId="{488EF896-2370-19D7-0877-4C256FAA288A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7" creationId="{0B5C4739-E511-3893-B590-57474B25880E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8" creationId="{CEFF3777-5940-8B26-D506-F4B3C296469A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69" creationId="{13B0813E-B41A-2ADA-1F9E-653E02044CF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0" creationId="{E055E7D0-4783-CE46-6B91-EBEC7AB543B1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1" creationId="{E90F0245-1BB0-1B3A-A95A-4B735137AD61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2" creationId="{0C1B4BA2-E0E8-2508-D51F-79354F2E635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3" creationId="{A3C2FAA0-0F36-0445-30C1-1386A204F49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4" creationId="{6841C872-2CF2-6AE3-78FF-9E5D6D64421A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5" creationId="{DF118C4F-2BA0-D896-ED8F-E7DED6856A63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6" creationId="{A87C15C7-7949-BAF8-6B5B-CB58A62A7C85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7" creationId="{5F5247CA-AA0C-AFD4-B6BA-D78A91A173A7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8" creationId="{59FBA861-C401-4603-EA5D-1C7DB823BA82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79" creationId="{2B6F6395-206C-08F5-FF8B-157891741212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0" creationId="{01DAD79F-2DB2-1AD6-81EB-C762F1CE2B1C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1" creationId="{EEF7DC4A-B1DD-0C89-0C11-31B3C1DE04B6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2" creationId="{3194254A-A751-BF1D-EDC6-8CBFC4B8EC8B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3" creationId="{213D3470-988B-3967-8228-B6938C7B9F1B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4" creationId="{5DC4F67B-B81C-5E03-ED96-9586157B4052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5" creationId="{7756BDD6-51C7-0474-9E0D-24BFD7A754FD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6" creationId="{B2FAAB4F-6DE7-E252-07FD-78B32329C272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7" creationId="{F11B1CCB-FDBB-28E3-A3FF-D4561A704876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8" creationId="{F55E4255-94D2-DC5B-99FA-CABC2AAF4A0E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89" creationId="{9600338F-F8BE-9D53-ACC0-8D00AF48304E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0" creationId="{03E64FF1-86AB-E5A7-12D9-08D0A18A9FAE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1" creationId="{69BA3D2F-AB47-1532-3391-5A8A020C925F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2" creationId="{164C2820-72FC-7B09-E17A-FB51EB73C1A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3" creationId="{D1CF2F47-222B-8A50-2AC1-29BF9B28B265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4" creationId="{63658039-6CFA-4A24-AF41-B8551DE62B00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5" creationId="{88F84944-36BE-D48F-249E-C6DF988EFE78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6" creationId="{34D3B2FD-DA31-F1ED-76D4-7A4ECC288B92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7" creationId="{1BD4F89F-5EEC-D2A1-3EB0-9431C3BE38D9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8" creationId="{CB0F9432-4E05-B8F4-C545-203C4784889E}"/>
          </ac:spMkLst>
        </pc:spChg>
        <pc:spChg chg="mod">
          <ac:chgData name="Krishna, Tushar" userId="2f8b3b63-7f05-4567-a420-9d780c56f9c3" providerId="ADAL" clId="{39DD198D-8B58-F84E-9481-EA837C9E2083}" dt="2024-01-18T16:16:53.663" v="6677"/>
          <ac:spMkLst>
            <pc:docMk/>
            <pc:sldMk cId="3595771752" sldId="3430"/>
            <ac:spMk id="199" creationId="{EBAD257F-ADC3-4F7B-6011-C3B3255DEB89}"/>
          </ac:spMkLst>
        </pc:spChg>
        <pc:grpChg chg="add del mod">
          <ac:chgData name="Krishna, Tushar" userId="2f8b3b63-7f05-4567-a420-9d780c56f9c3" providerId="ADAL" clId="{39DD198D-8B58-F84E-9481-EA837C9E2083}" dt="2024-01-18T16:18:20.036" v="6701" actId="478"/>
          <ac:grpSpMkLst>
            <pc:docMk/>
            <pc:sldMk cId="3595771752" sldId="3430"/>
            <ac:grpSpMk id="131" creationId="{E76455AD-D259-3A70-FC00-20A83FE6F168}"/>
          </ac:grpSpMkLst>
        </pc:grpChg>
        <pc:grpChg chg="mod">
          <ac:chgData name="Krishna, Tushar" userId="2f8b3b63-7f05-4567-a420-9d780c56f9c3" providerId="ADAL" clId="{39DD198D-8B58-F84E-9481-EA837C9E2083}" dt="2024-01-18T16:16:53.663" v="6677"/>
          <ac:grpSpMkLst>
            <pc:docMk/>
            <pc:sldMk cId="3595771752" sldId="3430"/>
            <ac:grpSpMk id="132" creationId="{4323C79E-E656-8EBA-B55D-C0D108C5C8E9}"/>
          </ac:grpSpMkLst>
        </pc:grpChg>
        <pc:grpChg chg="mod">
          <ac:chgData name="Krishna, Tushar" userId="2f8b3b63-7f05-4567-a420-9d780c56f9c3" providerId="ADAL" clId="{39DD198D-8B58-F84E-9481-EA837C9E2083}" dt="2024-01-18T16:16:53.663" v="6677"/>
          <ac:grpSpMkLst>
            <pc:docMk/>
            <pc:sldMk cId="3595771752" sldId="3430"/>
            <ac:grpSpMk id="133" creationId="{1889172A-65C9-13C1-77CA-50D97D8460F6}"/>
          </ac:grpSpMkLst>
        </pc:grpChg>
        <pc:grpChg chg="mod">
          <ac:chgData name="Krishna, Tushar" userId="2f8b3b63-7f05-4567-a420-9d780c56f9c3" providerId="ADAL" clId="{39DD198D-8B58-F84E-9481-EA837C9E2083}" dt="2024-01-18T16:16:53.663" v="6677"/>
          <ac:grpSpMkLst>
            <pc:docMk/>
            <pc:sldMk cId="3595771752" sldId="3430"/>
            <ac:grpSpMk id="134" creationId="{BDC2141B-4EBD-3D8A-4DDF-A3AB4B596D64}"/>
          </ac:grpSpMkLst>
        </pc:grpChg>
        <pc:picChg chg="del mod">
          <ac:chgData name="Krishna, Tushar" userId="2f8b3b63-7f05-4567-a420-9d780c56f9c3" providerId="ADAL" clId="{39DD198D-8B58-F84E-9481-EA837C9E2083}" dt="2024-01-18T14:59:36.049" v="6237" actId="478"/>
          <ac:picMkLst>
            <pc:docMk/>
            <pc:sldMk cId="3595771752" sldId="3430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8:43.076" v="6706" actId="1076"/>
          <ac:picMkLst>
            <pc:docMk/>
            <pc:sldMk cId="3595771752" sldId="3430"/>
            <ac:picMk id="200" creationId="{618A019E-DA65-D994-6BA1-951844C27DAC}"/>
          </ac:picMkLst>
        </pc:pic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15" creationId="{75F9A8B1-BF99-95CA-C591-2599F3E1D838}"/>
          </ac:cxnSpMkLst>
        </pc:cxn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16" creationId="{CF103F2F-60EE-CA70-598C-6C360CDADB1C}"/>
          </ac:cxnSpMkLst>
        </pc:cxn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19" creationId="{8F0EEB0C-071A-8C1A-2356-8A7FAA3CB3D9}"/>
          </ac:cxnSpMkLst>
        </pc:cxn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23" creationId="{38B1E1F7-BC78-645C-2982-ADAAD13D224D}"/>
          </ac:cxnSpMkLst>
        </pc:cxnChg>
        <pc:cxnChg chg="add mod">
          <ac:chgData name="Krishna, Tushar" userId="2f8b3b63-7f05-4567-a420-9d780c56f9c3" providerId="ADAL" clId="{39DD198D-8B58-F84E-9481-EA837C9E2083}" dt="2024-01-18T14:59:08.221" v="6225"/>
          <ac:cxnSpMkLst>
            <pc:docMk/>
            <pc:sldMk cId="3595771752" sldId="3430"/>
            <ac:cxnSpMk id="125" creationId="{DFFD40BA-8C57-6F69-A60A-0BBA5587A64C}"/>
          </ac:cxnSpMkLst>
        </pc:cxn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27" creationId="{F04BE743-DA58-789E-3397-AA23D6514F1D}"/>
          </ac:cxnSpMkLst>
        </pc:cxnChg>
        <pc:cxnChg chg="add del mod">
          <ac:chgData name="Krishna, Tushar" userId="2f8b3b63-7f05-4567-a420-9d780c56f9c3" providerId="ADAL" clId="{39DD198D-8B58-F84E-9481-EA837C9E2083}" dt="2024-01-18T16:16:53.021" v="6676" actId="478"/>
          <ac:cxnSpMkLst>
            <pc:docMk/>
            <pc:sldMk cId="3595771752" sldId="3430"/>
            <ac:cxnSpMk id="129" creationId="{3F289011-15D7-970E-7538-360B76D24708}"/>
          </ac:cxnSpMkLst>
        </pc:cxnChg>
        <pc:cxnChg chg="mod">
          <ac:chgData name="Krishna, Tushar" userId="2f8b3b63-7f05-4567-a420-9d780c56f9c3" providerId="ADAL" clId="{39DD198D-8B58-F84E-9481-EA837C9E2083}" dt="2024-01-18T16:16:53.663" v="6677"/>
          <ac:cxnSpMkLst>
            <pc:docMk/>
            <pc:sldMk cId="3595771752" sldId="3430"/>
            <ac:cxnSpMk id="140" creationId="{011C51FC-0035-0482-F75A-08DD7FA2ED54}"/>
          </ac:cxnSpMkLst>
        </pc:cxnChg>
        <pc:cxnChg chg="mod">
          <ac:chgData name="Krishna, Tushar" userId="2f8b3b63-7f05-4567-a420-9d780c56f9c3" providerId="ADAL" clId="{39DD198D-8B58-F84E-9481-EA837C9E2083}" dt="2024-01-18T16:16:53.663" v="6677"/>
          <ac:cxnSpMkLst>
            <pc:docMk/>
            <pc:sldMk cId="3595771752" sldId="3430"/>
            <ac:cxnSpMk id="141" creationId="{453AE6CB-13B0-D929-6458-33C3165641B0}"/>
          </ac:cxnSpMkLst>
        </pc:cxnChg>
        <pc:cxnChg chg="mod">
          <ac:chgData name="Krishna, Tushar" userId="2f8b3b63-7f05-4567-a420-9d780c56f9c3" providerId="ADAL" clId="{39DD198D-8B58-F84E-9481-EA837C9E2083}" dt="2024-01-18T16:16:53.663" v="6677"/>
          <ac:cxnSpMkLst>
            <pc:docMk/>
            <pc:sldMk cId="3595771752" sldId="3430"/>
            <ac:cxnSpMk id="142" creationId="{EC07A53D-27F1-FEF3-EB18-7AF53D698996}"/>
          </ac:cxnSpMkLst>
        </pc:cxnChg>
        <pc:cxnChg chg="mod">
          <ac:chgData name="Krishna, Tushar" userId="2f8b3b63-7f05-4567-a420-9d780c56f9c3" providerId="ADAL" clId="{39DD198D-8B58-F84E-9481-EA837C9E2083}" dt="2024-01-18T16:16:53.663" v="6677"/>
          <ac:cxnSpMkLst>
            <pc:docMk/>
            <pc:sldMk cId="3595771752" sldId="3430"/>
            <ac:cxnSpMk id="146" creationId="{A7128FBB-A59D-428A-5D21-042D6A597FE7}"/>
          </ac:cxnSpMkLst>
        </pc:cxnChg>
        <pc:cxnChg chg="mod">
          <ac:chgData name="Krishna, Tushar" userId="2f8b3b63-7f05-4567-a420-9d780c56f9c3" providerId="ADAL" clId="{39DD198D-8B58-F84E-9481-EA837C9E2083}" dt="2024-01-18T16:18:08.809" v="6697" actId="1076"/>
          <ac:cxnSpMkLst>
            <pc:docMk/>
            <pc:sldMk cId="3595771752" sldId="3430"/>
            <ac:cxnSpMk id="148" creationId="{E8378F2D-F8F9-8409-3C1E-5DD46739BE1A}"/>
          </ac:cxnSpMkLst>
        </pc:cxnChg>
        <pc:cxnChg chg="mod">
          <ac:chgData name="Krishna, Tushar" userId="2f8b3b63-7f05-4567-a420-9d780c56f9c3" providerId="ADAL" clId="{39DD198D-8B58-F84E-9481-EA837C9E2083}" dt="2024-01-18T16:16:53.663" v="6677"/>
          <ac:cxnSpMkLst>
            <pc:docMk/>
            <pc:sldMk cId="3595771752" sldId="3430"/>
            <ac:cxnSpMk id="150" creationId="{572AAB0C-DE11-8AE9-6531-4C2AD20311B8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6:35:19.237" v="6909"/>
        <pc:sldMkLst>
          <pc:docMk/>
          <pc:sldMk cId="3069889480" sldId="3431"/>
        </pc:sldMkLst>
        <pc:spChg chg="del">
          <ac:chgData name="Krishna, Tushar" userId="2f8b3b63-7f05-4567-a420-9d780c56f9c3" providerId="ADAL" clId="{39DD198D-8B58-F84E-9481-EA837C9E2083}" dt="2024-01-18T15:01:20.088" v="6366" actId="478"/>
          <ac:spMkLst>
            <pc:docMk/>
            <pc:sldMk cId="3069889480" sldId="3431"/>
            <ac:spMk id="3" creationId="{B2DD9119-1D6F-519C-7DB4-8A46D4C65C25}"/>
          </ac:spMkLst>
        </pc:spChg>
        <pc:spChg chg="mod">
          <ac:chgData name="Krishna, Tushar" userId="2f8b3b63-7f05-4567-a420-9d780c56f9c3" providerId="ADAL" clId="{39DD198D-8B58-F84E-9481-EA837C9E2083}" dt="2024-01-18T15:34:36.087" v="6671" actId="1076"/>
          <ac:spMkLst>
            <pc:docMk/>
            <pc:sldMk cId="3069889480" sldId="3431"/>
            <ac:spMk id="5" creationId="{4D666AE3-BA7F-4BB4-2C1D-13A6A6D3319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9" creationId="{7F05E516-CD2A-E385-79CE-FEC6E3D4BFFD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1" creationId="{50E90A90-044F-B13C-2E1B-4112E0B97EC1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2" creationId="{AEB6E644-D5AC-CED2-B94A-C0A189F77E29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3" creationId="{E6BB42A4-DFE8-5CFA-0EE5-681284CE35C4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4" creationId="{80A8128D-8093-1C9D-0F61-ED0DD6450148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5" creationId="{829C26DE-1740-57BE-DEE9-088C4D2AA6E4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6" creationId="{B74E1084-AEB6-1EB1-051A-35AF3D648638}"/>
          </ac:spMkLst>
        </pc:spChg>
        <pc:spChg chg="del">
          <ac:chgData name="Krishna, Tushar" userId="2f8b3b63-7f05-4567-a420-9d780c56f9c3" providerId="ADAL" clId="{39DD198D-8B58-F84E-9481-EA837C9E2083}" dt="2024-01-18T15:01:20.088" v="6366" actId="478"/>
          <ac:spMkLst>
            <pc:docMk/>
            <pc:sldMk cId="3069889480" sldId="3431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8" creationId="{6D455B0E-7FC5-22AF-902B-E1CECB0B2522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19" creationId="{E34A2679-2F56-DCDD-9CA7-C7AE1F45E12C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0" creationId="{817A1AAF-55A7-4E91-C13B-1DD852B8ADCA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1" creationId="{81A64E15-EC09-FDBD-C439-F96C3AE759FB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2" creationId="{2BD6B1BE-09D5-6BB2-57F3-BE8A9F030EE3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3" creationId="{2AF51F44-E102-67BA-9917-DEF2629B8B76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4" creationId="{291C4B43-805B-4207-B04B-062CDFED023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5" creationId="{52971967-E33F-C21E-F8E7-35BD513E448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6" creationId="{2FBE940B-19B5-97B2-C180-C42087096646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7" creationId="{F31579E9-7C2D-28DB-C519-28AC424C8035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8" creationId="{B2E3AF4F-7467-BA5C-6ACA-FC988EE622C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29" creationId="{C3FB0623-4AC9-3F36-EAD1-5752B5C33187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0" creationId="{AC03B07E-EA3A-79D4-419A-F768C321E4D1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1" creationId="{6770A9FA-17C9-BC5D-F75D-F677BFFDB662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2" creationId="{228AD127-A61B-2332-47EB-AF07EB23BFAD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4" creationId="{3700521C-917A-AF54-A496-F018C8F9748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5" creationId="{234E59F6-6FFC-4951-E4EE-BE87F83C025A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6" creationId="{FE6FFE80-992E-E060-E881-08D3E9A7EA98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7" creationId="{EDA2B43E-9BAA-A63E-E3F3-9D437D4F7FFC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8" creationId="{E138BE8C-C704-E79A-D356-B2C92E1A63D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39" creationId="{530567E6-9DD3-7646-09D3-1A7697C113D4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0" creationId="{ADA35987-EB14-7B52-49F2-F90190EBF97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1" creationId="{7A4BB950-2E69-40C5-CC84-3BE9DA68406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2" creationId="{4A060557-2F31-5357-F249-6F817A7AA1FE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3" creationId="{1D428D56-7E72-9379-6910-CD1894597346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4" creationId="{4A24F312-63BA-6725-0BEB-13B667DE2A43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5" creationId="{311712B9-719D-9C52-C6A8-99B1ABE572A9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6" creationId="{14D63BFE-D7AA-173F-0606-01A49DD4E707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7" creationId="{B2BC2CFF-37D5-8160-6CB4-7C4A436B7D8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8" creationId="{B8C60BDF-FA1B-2396-9ADB-F2D9738D4DD9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49" creationId="{6AB6D2F7-0F98-4327-0429-471212116E22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0" creationId="{EC832596-3A3A-B7ED-39AD-19B2DCD50E79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1" creationId="{D40967B0-F0E8-8055-78BE-081141D0B0D8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2" creationId="{FB88EF39-1024-2F51-D99F-9E134D39D330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3" creationId="{938685A0-B3BF-EEE9-AA7B-6C41EC94FCC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4" creationId="{E704CFE8-021D-BDAD-ECD1-C691B4344C17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5" creationId="{BB6689A9-7EA5-E8E3-2D0C-BB0915B93535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6" creationId="{4C47119B-3376-026C-D979-DAD10ECF36EC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7" creationId="{AC437684-AA1E-7604-8D7E-3649D210C585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8" creationId="{8655DB9D-202C-2DD3-466F-79D65C914BE5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59" creationId="{BC9E72D4-3B0C-CFB9-0371-1BAA59483528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0" creationId="{78E7F0C7-4012-EDD7-9FCE-D7453800F6C1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1" creationId="{A61EE048-2483-3A94-5AF9-B718DDACA916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2" creationId="{9B53A3F0-1B84-EDBC-8B63-4E5A917676B4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3" creationId="{BA7AE981-6083-B603-78C8-605B410D354A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4" creationId="{759AB5CF-E7C5-A314-C235-AFB89EF83269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5" creationId="{9E906F20-648B-6769-7930-0F5B5D068A02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66" creationId="{305FC5DF-4AFF-7F7E-5198-976A0651CC4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70" creationId="{01B9EE4D-5187-70DF-45CF-5B5A6747F66F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71" creationId="{5C6803B6-47FE-7F86-8EB6-0C1B9FE7CE28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73" creationId="{07196ECF-F289-BAEF-87CA-6C9F31C0922B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75" creationId="{F71FF670-A6BA-990C-75F2-7BD05491416E}"/>
          </ac:spMkLst>
        </pc:spChg>
        <pc:spChg chg="add mod">
          <ac:chgData name="Krishna, Tushar" userId="2f8b3b63-7f05-4567-a420-9d780c56f9c3" providerId="ADAL" clId="{39DD198D-8B58-F84E-9481-EA837C9E2083}" dt="2024-01-18T15:01:20.517" v="6367"/>
          <ac:spMkLst>
            <pc:docMk/>
            <pc:sldMk cId="3069889480" sldId="3431"/>
            <ac:spMk id="77" creationId="{40267FFA-D8C1-9977-5F77-9F31C35D9FB1}"/>
          </ac:spMkLst>
        </pc:spChg>
        <pc:spChg chg="add mod">
          <ac:chgData name="Krishna, Tushar" userId="2f8b3b63-7f05-4567-a420-9d780c56f9c3" providerId="ADAL" clId="{39DD198D-8B58-F84E-9481-EA837C9E2083}" dt="2024-01-18T15:01:22.921" v="6370"/>
          <ac:spMkLst>
            <pc:docMk/>
            <pc:sldMk cId="3069889480" sldId="3431"/>
            <ac:spMk id="78" creationId="{85DE063A-D762-BB4C-18B2-D6F1A1C3D531}"/>
          </ac:spMkLst>
        </pc:spChg>
        <pc:spChg chg="add mod">
          <ac:chgData name="Krishna, Tushar" userId="2f8b3b63-7f05-4567-a420-9d780c56f9c3" providerId="ADAL" clId="{39DD198D-8B58-F84E-9481-EA837C9E2083}" dt="2024-01-18T15:01:22.921" v="6370"/>
          <ac:spMkLst>
            <pc:docMk/>
            <pc:sldMk cId="3069889480" sldId="3431"/>
            <ac:spMk id="79" creationId="{422C5F6C-02E2-71C6-65B0-051F0CB21921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0" creationId="{121F3AFC-9E5B-9CEC-FD84-FFBBAA9BB6F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1" creationId="{132F8A23-B12F-2466-ED56-EB6F7A5D14D9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2" creationId="{63F37322-A0C1-B7A4-8262-9C9D49F03B09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3" creationId="{49BF9B91-43B9-BAC7-16E0-425DC36800B4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4" creationId="{9A559276-F971-F443-9D59-3C19DCDFDCE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5" creationId="{70CD5288-6B8C-763A-0B47-75554E7CCA49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6" creationId="{2BB540D0-3803-B5AE-33B1-030DC42172CF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7" creationId="{2C1B9DAB-1A1A-CD8D-5AA3-D9022C6D1092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8" creationId="{9A57CD22-5831-7752-F062-5C635DF1201B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89" creationId="{12E83C8B-3368-B514-EB6A-01CE70E8D398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0" creationId="{1C1D4903-4FE6-6438-07E6-2B69343D0FE4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1" creationId="{DD863126-B672-F501-B0BD-57F5E8622FA8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2" creationId="{A1B32A96-D17C-3AD3-E927-DCC25B9CED5F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3" creationId="{870A25A0-5ECF-62FE-4BB3-1D08E530558C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4" creationId="{4D0EAA26-A3D2-1D82-2FD1-12001085C437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5" creationId="{411618F8-562A-4F5E-58D8-D52A7DA8BD6C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6" creationId="{7B30E117-536F-38C1-6EB3-EA479B1F7C97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7" creationId="{F0CAC2FF-991B-352F-57B5-4363AAC7FFF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8" creationId="{F6E79F0F-9DDD-1847-DF41-433EDA401F9A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99" creationId="{751A1766-BA3D-E8B3-BAB5-9E154F186D61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0" creationId="{8DF9F5D9-31AE-9071-9A79-7225175154BF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1" creationId="{E9350260-4AA3-74DF-0A4D-C9BCD6D39697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2" creationId="{E26DB828-5EC7-27B1-CD41-C0988A615C5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3" creationId="{D7DB10EC-C271-16FC-831A-DEAC6507AA4A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4" creationId="{85E064EA-7FE7-5948-3EBD-A10B559C9CA6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5" creationId="{B6BB2D62-0030-769C-0B9F-AAF34A27D7AE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6" creationId="{0C13CE87-9C00-4D38-5B60-B4B3F5121B99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7" creationId="{4A2F698D-822A-9126-AFBA-E97979E7A4BC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8" creationId="{A54719F6-3954-9743-4BB3-F68D8D86EEF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09" creationId="{B7808A21-1DBD-A8A7-0C82-CB3D4AE69238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0" creationId="{7423A1C5-09DD-A6B2-42C2-D5A6D92A3EA4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1" creationId="{4E6348CE-701A-9706-6417-2132A855D79A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2" creationId="{22AB02B3-B22A-0867-4BC1-43B5FB458FDE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3" creationId="{83A87185-476F-BAA9-3270-A0123BD04655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4" creationId="{1902BED5-E624-0BD8-D692-14174374692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5" creationId="{A7B7E92C-8BC1-1914-9D63-4582527A191F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6" creationId="{D335FDE4-563D-F0F3-0E60-F50A81473F0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7" creationId="{A22B9A38-B0B7-109C-0ED4-3780BFC4AD08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8" creationId="{3DA66813-1D69-6970-F3F3-145430CD837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19" creationId="{7A96DCC3-1EA2-2866-1C9C-264C511E1D1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0" creationId="{D06DC03E-C51E-01B9-0D60-ADA0487EDC85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1" creationId="{DC4793BC-99FE-8B67-BC66-7D9AC7623F5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2" creationId="{38936D34-15B5-E181-A103-2E1A2BB5897E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3" creationId="{B721FBA2-8ADE-8EE0-6646-6DD19D566A85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4" creationId="{226BBB18-C3CC-FFC5-8086-ED1C05D3098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5" creationId="{F0145AE8-129F-9A70-9380-47BC9109CE5C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6" creationId="{A13978B8-3FC8-0A8F-80DF-286932541DD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7" creationId="{A54F0609-455A-2F03-7DBA-296D3E1D189C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8" creationId="{3D083DDF-33E4-4AE8-2782-C04D5383DCD7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29" creationId="{A27E93BB-5946-6E38-1B13-82B11460CF6B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0" creationId="{39DE74C7-4BDC-6C8F-D2D8-E9F0A15A9802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1" creationId="{F72EC303-C3C7-04EA-ECE8-1BB2E61485D3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2" creationId="{8269BDD8-0E5D-ADC7-DDEA-2C8361E2A8BE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6" creationId="{B11D4429-A17F-4111-712C-BB09407CAB9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7" creationId="{902BD322-9BDE-1958-FEE6-5673EAB9863B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39" creationId="{D7B6A64B-952C-133E-316C-CEDF152A112D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41" creationId="{9AE4B0D7-4378-07CD-B512-46F3270A3A30}"/>
          </ac:spMkLst>
        </pc:spChg>
        <pc:spChg chg="add del mod">
          <ac:chgData name="Krishna, Tushar" userId="2f8b3b63-7f05-4567-a420-9d780c56f9c3" providerId="ADAL" clId="{39DD198D-8B58-F84E-9481-EA837C9E2083}" dt="2024-01-18T16:18:47.197" v="6707" actId="478"/>
          <ac:spMkLst>
            <pc:docMk/>
            <pc:sldMk cId="3069889480" sldId="3431"/>
            <ac:spMk id="143" creationId="{46D076B3-D176-BAF4-EEC3-03AD6848FE2F}"/>
          </ac:spMkLst>
        </pc:spChg>
        <pc:spChg chg="add mod">
          <ac:chgData name="Krishna, Tushar" userId="2f8b3b63-7f05-4567-a420-9d780c56f9c3" providerId="ADAL" clId="{39DD198D-8B58-F84E-9481-EA837C9E2083}" dt="2024-01-18T15:04:06.321" v="6466" actId="1076"/>
          <ac:spMkLst>
            <pc:docMk/>
            <pc:sldMk cId="3069889480" sldId="3431"/>
            <ac:spMk id="144" creationId="{8A32B86A-AF5D-648F-2862-22E4F055D34B}"/>
          </ac:spMkLst>
        </pc:spChg>
        <pc:spChg chg="add mod">
          <ac:chgData name="Krishna, Tushar" userId="2f8b3b63-7f05-4567-a420-9d780c56f9c3" providerId="ADAL" clId="{39DD198D-8B58-F84E-9481-EA837C9E2083}" dt="2024-01-18T15:35:00.117" v="6674" actId="1076"/>
          <ac:spMkLst>
            <pc:docMk/>
            <pc:sldMk cId="3069889480" sldId="3431"/>
            <ac:spMk id="145" creationId="{BFE7C437-9DBD-779F-0769-07C1DFB5C3B9}"/>
          </ac:spMkLst>
        </pc:spChg>
        <pc:spChg chg="add mod">
          <ac:chgData name="Krishna, Tushar" userId="2f8b3b63-7f05-4567-a420-9d780c56f9c3" providerId="ADAL" clId="{39DD198D-8B58-F84E-9481-EA837C9E2083}" dt="2024-01-18T15:35:00.117" v="6674" actId="1076"/>
          <ac:spMkLst>
            <pc:docMk/>
            <pc:sldMk cId="3069889480" sldId="3431"/>
            <ac:spMk id="146" creationId="{34178239-F8AB-46B7-F07E-AFBBDAE579F5}"/>
          </ac:spMkLst>
        </pc:spChg>
        <pc:spChg chg="add mod">
          <ac:chgData name="Krishna, Tushar" userId="2f8b3b63-7f05-4567-a420-9d780c56f9c3" providerId="ADAL" clId="{39DD198D-8B58-F84E-9481-EA837C9E2083}" dt="2024-01-18T15:35:00.117" v="6674" actId="1076"/>
          <ac:spMkLst>
            <pc:docMk/>
            <pc:sldMk cId="3069889480" sldId="3431"/>
            <ac:spMk id="147" creationId="{F17B31E5-F8B0-5B71-0838-BDBCB967A1F1}"/>
          </ac:spMkLst>
        </pc:spChg>
        <pc:spChg chg="add mod">
          <ac:chgData name="Krishna, Tushar" userId="2f8b3b63-7f05-4567-a420-9d780c56f9c3" providerId="ADAL" clId="{39DD198D-8B58-F84E-9481-EA837C9E2083}" dt="2024-01-18T15:35:00.117" v="6674" actId="1076"/>
          <ac:spMkLst>
            <pc:docMk/>
            <pc:sldMk cId="3069889480" sldId="3431"/>
            <ac:spMk id="148" creationId="{6D88E74E-7849-E381-1562-A2FD4913B062}"/>
          </ac:spMkLst>
        </pc:spChg>
        <pc:picChg chg="del">
          <ac:chgData name="Krishna, Tushar" userId="2f8b3b63-7f05-4567-a420-9d780c56f9c3" providerId="ADAL" clId="{39DD198D-8B58-F84E-9481-EA837C9E2083}" dt="2024-01-18T15:01:22.594" v="6369" actId="478"/>
          <ac:picMkLst>
            <pc:docMk/>
            <pc:sldMk cId="3069889480" sldId="3431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8:48.399" v="6708"/>
          <ac:picMkLst>
            <pc:docMk/>
            <pc:sldMk cId="3069889480" sldId="3431"/>
            <ac:picMk id="149" creationId="{D4CD2961-4251-A373-C555-815B7B7AE857}"/>
          </ac:picMkLst>
        </pc:pic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67" creationId="{28BBD466-78A9-B6E3-41F9-41E2473B6AE5}"/>
          </ac:cxnSpMkLst>
        </pc:cxn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68" creationId="{A384F347-B85E-C313-3A3D-E6780D3C40FD}"/>
          </ac:cxnSpMkLst>
        </pc:cxn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69" creationId="{902CBE1D-C996-00A4-B344-4F7DF04A16BB}"/>
          </ac:cxnSpMkLst>
        </pc:cxn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72" creationId="{3965098A-D8C2-6DD0-57D9-A07582017E5C}"/>
          </ac:cxnSpMkLst>
        </pc:cxn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74" creationId="{8D481D63-A4A1-6004-BD75-A29E5D37EAAE}"/>
          </ac:cxnSpMkLst>
        </pc:cxnChg>
        <pc:cxnChg chg="add mod">
          <ac:chgData name="Krishna, Tushar" userId="2f8b3b63-7f05-4567-a420-9d780c56f9c3" providerId="ADAL" clId="{39DD198D-8B58-F84E-9481-EA837C9E2083}" dt="2024-01-18T15:01:20.517" v="6367"/>
          <ac:cxnSpMkLst>
            <pc:docMk/>
            <pc:sldMk cId="3069889480" sldId="3431"/>
            <ac:cxnSpMk id="76" creationId="{8427DA09-13DE-4E83-18D0-8F60259065EB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33" creationId="{0F5106EC-EADC-85A0-FDF2-E17D59D63F59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34" creationId="{255E0B42-5AA0-B5D3-BF81-367CA638278B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35" creationId="{7C8E9E57-3053-2207-0CDD-44A02C54F68E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38" creationId="{C2F997AC-17FA-21B9-6549-193177EFD53D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40" creationId="{D9D9102A-232E-972C-26EF-7469DBB33431}"/>
          </ac:cxnSpMkLst>
        </pc:cxnChg>
        <pc:cxnChg chg="add del mod">
          <ac:chgData name="Krishna, Tushar" userId="2f8b3b63-7f05-4567-a420-9d780c56f9c3" providerId="ADAL" clId="{39DD198D-8B58-F84E-9481-EA837C9E2083}" dt="2024-01-18T16:18:47.197" v="6707" actId="478"/>
          <ac:cxnSpMkLst>
            <pc:docMk/>
            <pc:sldMk cId="3069889480" sldId="3431"/>
            <ac:cxnSpMk id="142" creationId="{C7DF2ABE-CE09-8857-E3B5-DDA6A9108A76}"/>
          </ac:cxnSpMkLst>
        </pc:cxnChg>
      </pc:sldChg>
      <pc:sldChg chg="addSp delSp modSp add mod">
        <pc:chgData name="Krishna, Tushar" userId="2f8b3b63-7f05-4567-a420-9d780c56f9c3" providerId="ADAL" clId="{39DD198D-8B58-F84E-9481-EA837C9E2083}" dt="2024-01-18T16:18:57.709" v="6710"/>
        <pc:sldMkLst>
          <pc:docMk/>
          <pc:sldMk cId="3716660529" sldId="3432"/>
        </pc:sldMkLst>
        <pc:spChg chg="del">
          <ac:chgData name="Krishna, Tushar" userId="2f8b3b63-7f05-4567-a420-9d780c56f9c3" providerId="ADAL" clId="{39DD198D-8B58-F84E-9481-EA837C9E2083}" dt="2024-01-18T15:01:43.379" v="6373" actId="478"/>
          <ac:spMkLst>
            <pc:docMk/>
            <pc:sldMk cId="3716660529" sldId="3432"/>
            <ac:spMk id="3" creationId="{B2DD9119-1D6F-519C-7DB4-8A46D4C65C25}"/>
          </ac:spMkLst>
        </pc:spChg>
        <pc:spChg chg="add mod">
          <ac:chgData name="Krishna, Tushar" userId="2f8b3b63-7f05-4567-a420-9d780c56f9c3" providerId="ADAL" clId="{39DD198D-8B58-F84E-9481-EA837C9E2083}" dt="2024-01-18T15:01:43.893" v="6374"/>
          <ac:spMkLst>
            <pc:docMk/>
            <pc:sldMk cId="3716660529" sldId="3432"/>
            <ac:spMk id="14" creationId="{21772AE3-BE45-C704-8EC1-ED274D820C40}"/>
          </ac:spMkLst>
        </pc:spChg>
        <pc:spChg chg="add mod">
          <ac:chgData name="Krishna, Tushar" userId="2f8b3b63-7f05-4567-a420-9d780c56f9c3" providerId="ADAL" clId="{39DD198D-8B58-F84E-9481-EA837C9E2083}" dt="2024-01-18T15:01:43.893" v="6374"/>
          <ac:spMkLst>
            <pc:docMk/>
            <pc:sldMk cId="3716660529" sldId="3432"/>
            <ac:spMk id="15" creationId="{4D16DBA0-8C72-87A6-91A5-0A13211DE8D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16" creationId="{AEBE4EEE-0108-51FD-F3B6-C343CBA5A224}"/>
          </ac:spMkLst>
        </pc:spChg>
        <pc:spChg chg="del">
          <ac:chgData name="Krishna, Tushar" userId="2f8b3b63-7f05-4567-a420-9d780c56f9c3" providerId="ADAL" clId="{39DD198D-8B58-F84E-9481-EA837C9E2083}" dt="2024-01-18T15:01:43.379" v="6373" actId="478"/>
          <ac:spMkLst>
            <pc:docMk/>
            <pc:sldMk cId="3716660529" sldId="3432"/>
            <ac:spMk id="17" creationId="{F382B574-14D7-68E0-A8AE-2BEEB40245EE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18" creationId="{2A28BE95-4E0A-A8BE-F043-181A14C3FB8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19" creationId="{E5FB6AD0-1EFF-4119-B000-6989CF321CDA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0" creationId="{F94BA5A1-7F80-F4E9-3FFF-FC05B1CF789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1" creationId="{305424EB-F624-0781-305F-215F691DD3AC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2" creationId="{5AC93B10-6C30-0768-7D9B-4EF6E2F836C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3" creationId="{58471260-8808-463F-645E-1C554BF09A7D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4" creationId="{79BDFA29-C804-F9BD-9D87-30BE0258CBCA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5" creationId="{9796B1D5-D1A3-E5CA-017B-79E2F8F93EB5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6" creationId="{035F15F0-C7EF-3BDC-42B5-0368C78640D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7" creationId="{8ABD9900-A58F-10D7-580B-5154C0A5694C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8" creationId="{92F3531B-08C5-4303-92FC-382ACC25454A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29" creationId="{23C7BF4C-BCE9-A674-8E75-CCD59139DB1E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0" creationId="{5EC3E3A8-501D-EFCC-E093-B9EEBED1A648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1" creationId="{310AD028-95BF-9435-6ED1-5E12AE410547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2" creationId="{61E99644-F580-0F69-4CEE-AC2BB2688149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4" creationId="{2B2B2FE8-DB66-3BAF-08FF-42639A422F45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5" creationId="{BFEEF2E6-41F3-B9F0-942B-157FB2A4ED16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6" creationId="{166B4859-32DB-A6C8-C5B6-9B4B7C73DD9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7" creationId="{083AA559-A1CE-D283-42B1-00A99304D7AC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8" creationId="{EF269AAE-7598-BEF6-03D9-0DD16BE08E6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39" creationId="{17A9D061-5159-51A0-E90B-7B369B5B2EB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0" creationId="{A0EBFB15-2086-EF88-56C9-75BE401FC5C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1" creationId="{30284375-18E0-F8B2-CEAF-067E181BB16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2" creationId="{3AF6302F-D8A9-DE05-9EB7-8DDB7533C2D6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3" creationId="{00908C0D-FDAF-DB73-9ADE-FEEBA125B9C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4" creationId="{B0AF0CA5-80D7-46BD-E24E-A3F89BB9A07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5" creationId="{6E8DEE9F-F482-9B80-0DE7-72C11382DB47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6" creationId="{8447A1CE-AA59-3F44-DF5A-8A8CE408D09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7" creationId="{BDD63EFF-5006-668B-7970-FD7C013808A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8" creationId="{3993B11D-0602-44CB-026F-E52867CAD225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49" creationId="{D5EF0389-B441-F73E-6B42-AF780644D46F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0" creationId="{93F7D7B3-160A-29C1-D050-4CEED16DD77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1" creationId="{CE93FA44-DA77-4995-23A6-2783DE522ED3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2" creationId="{517B696B-9660-E875-A74F-8B591CDF88E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3" creationId="{4F282EF5-E87C-CB51-345D-796FE8BF0A6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4" creationId="{E39043C2-0373-D1D8-E741-A4566CCA6FF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5" creationId="{3CC59A93-0F28-48A9-0FF3-7AE2D594EA9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6" creationId="{1FC84466-43F6-152B-5815-CA0F8C92E58F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7" creationId="{51D0BB3B-4A67-943C-81AA-0D1FE2DD4FBD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8" creationId="{6209184B-6740-AA32-79E6-9263D102EAE1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59" creationId="{BE861935-6FFD-2857-8FD3-DD6854995FE9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0" creationId="{3E52EC79-1443-7627-3ADA-B9D06F50776C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1" creationId="{F2BFC229-CCCD-C362-603E-A03330D4FC8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2" creationId="{F9E37F22-8F44-43A1-7F79-CD45ABCE3D99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3" creationId="{06CF0EF7-8464-AF11-94DA-202DF978B978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4" creationId="{C574578B-9E64-4E0A-9C99-D7322E7996A2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5" creationId="{FBE194BD-E292-EC70-F2CB-1385FCD07F49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6" creationId="{A93263C8-96BE-BCBF-F69B-158BB3D796FA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7" creationId="{59887A44-1822-4D90-5EEA-9403CCD53B68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8" creationId="{669CA763-D005-1C0F-BF94-A46C4353576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69" creationId="{F6B3E75E-C4DF-9867-DB22-AB31BA1CD82B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70" creationId="{A1DAD443-BDF3-52DC-F9D3-E2026CFFA9B0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74" creationId="{67087024-1541-2437-ADFE-AAB246E34C55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75" creationId="{E55376F0-2F38-D1E3-9A09-113C0E5C8EB7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77" creationId="{031FC8B2-1625-0E6E-A771-C5E58B90A78A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79" creationId="{E9904E29-7A1A-B0EC-E903-F1DF90263315}"/>
          </ac:spMkLst>
        </pc:spChg>
        <pc:spChg chg="add del mod">
          <ac:chgData name="Krishna, Tushar" userId="2f8b3b63-7f05-4567-a420-9d780c56f9c3" providerId="ADAL" clId="{39DD198D-8B58-F84E-9481-EA837C9E2083}" dt="2024-01-18T16:18:57.037" v="6709" actId="478"/>
          <ac:spMkLst>
            <pc:docMk/>
            <pc:sldMk cId="3716660529" sldId="3432"/>
            <ac:spMk id="81" creationId="{99FD54C0-A776-38FC-6C71-6733CD2E0021}"/>
          </ac:spMkLst>
        </pc:spChg>
        <pc:spChg chg="add mod">
          <ac:chgData name="Krishna, Tushar" userId="2f8b3b63-7f05-4567-a420-9d780c56f9c3" providerId="ADAL" clId="{39DD198D-8B58-F84E-9481-EA837C9E2083}" dt="2024-01-18T15:04:07.958" v="6467"/>
          <ac:spMkLst>
            <pc:docMk/>
            <pc:sldMk cId="3716660529" sldId="3432"/>
            <ac:spMk id="82" creationId="{DE0D939C-B131-D9ED-A2D9-E5C17C0C6FD5}"/>
          </ac:spMkLst>
        </pc:spChg>
        <pc:picChg chg="del">
          <ac:chgData name="Krishna, Tushar" userId="2f8b3b63-7f05-4567-a420-9d780c56f9c3" providerId="ADAL" clId="{39DD198D-8B58-F84E-9481-EA837C9E2083}" dt="2024-01-18T15:01:43.379" v="6373" actId="478"/>
          <ac:picMkLst>
            <pc:docMk/>
            <pc:sldMk cId="3716660529" sldId="3432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8:57.709" v="6710"/>
          <ac:picMkLst>
            <pc:docMk/>
            <pc:sldMk cId="3716660529" sldId="3432"/>
            <ac:picMk id="83" creationId="{1B1753CD-51F1-7ED5-6E9D-8B7D4F944C85}"/>
          </ac:picMkLst>
        </pc:pic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71" creationId="{B79B5D86-571C-EAD1-90E2-87934402B740}"/>
          </ac:cxnSpMkLst>
        </pc:cxn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72" creationId="{09F615CC-EEEF-CE36-8194-1C5C17B4792D}"/>
          </ac:cxnSpMkLst>
        </pc:cxn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73" creationId="{4E25E5CD-0093-A119-52C7-C99C6630DC29}"/>
          </ac:cxnSpMkLst>
        </pc:cxn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76" creationId="{B9E6ABAD-A024-AAA2-36F2-0AED1FE13E20}"/>
          </ac:cxnSpMkLst>
        </pc:cxn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78" creationId="{8921DFB3-5143-06FE-3A77-4AF69CB9EED2}"/>
          </ac:cxnSpMkLst>
        </pc:cxnChg>
        <pc:cxnChg chg="add del mod">
          <ac:chgData name="Krishna, Tushar" userId="2f8b3b63-7f05-4567-a420-9d780c56f9c3" providerId="ADAL" clId="{39DD198D-8B58-F84E-9481-EA837C9E2083}" dt="2024-01-18T16:18:57.037" v="6709" actId="478"/>
          <ac:cxnSpMkLst>
            <pc:docMk/>
            <pc:sldMk cId="3716660529" sldId="3432"/>
            <ac:cxnSpMk id="80" creationId="{23C6E664-007E-DB73-5533-0E52EEB51EF6}"/>
          </ac:cxnSpMkLst>
        </pc:cxnChg>
      </pc:sldChg>
      <pc:sldChg chg="addSp delSp modSp add mod">
        <pc:chgData name="Krishna, Tushar" userId="2f8b3b63-7f05-4567-a420-9d780c56f9c3" providerId="ADAL" clId="{39DD198D-8B58-F84E-9481-EA837C9E2083}" dt="2024-01-18T16:19:02.429" v="6712"/>
        <pc:sldMkLst>
          <pc:docMk/>
          <pc:sldMk cId="331413271" sldId="3433"/>
        </pc:sldMkLst>
        <pc:spChg chg="del">
          <ac:chgData name="Krishna, Tushar" userId="2f8b3b63-7f05-4567-a420-9d780c56f9c3" providerId="ADAL" clId="{39DD198D-8B58-F84E-9481-EA837C9E2083}" dt="2024-01-18T15:01:47.178" v="6375" actId="478"/>
          <ac:spMkLst>
            <pc:docMk/>
            <pc:sldMk cId="331413271" sldId="3433"/>
            <ac:spMk id="3" creationId="{B2DD9119-1D6F-519C-7DB4-8A46D4C65C25}"/>
          </ac:spMkLst>
        </pc:spChg>
        <pc:spChg chg="add mod">
          <ac:chgData name="Krishna, Tushar" userId="2f8b3b63-7f05-4567-a420-9d780c56f9c3" providerId="ADAL" clId="{39DD198D-8B58-F84E-9481-EA837C9E2083}" dt="2024-01-18T15:01:47.672" v="6376"/>
          <ac:spMkLst>
            <pc:docMk/>
            <pc:sldMk cId="331413271" sldId="3433"/>
            <ac:spMk id="12" creationId="{B0A9D574-653E-F477-6A7D-0869DF4ECA66}"/>
          </ac:spMkLst>
        </pc:spChg>
        <pc:spChg chg="add mod">
          <ac:chgData name="Krishna, Tushar" userId="2f8b3b63-7f05-4567-a420-9d780c56f9c3" providerId="ADAL" clId="{39DD198D-8B58-F84E-9481-EA837C9E2083}" dt="2024-01-18T15:01:47.672" v="6376"/>
          <ac:spMkLst>
            <pc:docMk/>
            <pc:sldMk cId="331413271" sldId="3433"/>
            <ac:spMk id="13" creationId="{E384AD39-7BF0-68D2-A637-52DF875443D3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14" creationId="{FAF8E216-87CE-676E-20EA-CCB3440401BE}"/>
          </ac:spMkLst>
        </pc:spChg>
        <pc:spChg chg="del">
          <ac:chgData name="Krishna, Tushar" userId="2f8b3b63-7f05-4567-a420-9d780c56f9c3" providerId="ADAL" clId="{39DD198D-8B58-F84E-9481-EA837C9E2083}" dt="2024-01-18T15:01:47.178" v="6375" actId="478"/>
          <ac:spMkLst>
            <pc:docMk/>
            <pc:sldMk cId="331413271" sldId="3433"/>
            <ac:spMk id="17" creationId="{F382B574-14D7-68E0-A8AE-2BEEB40245EE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2" creationId="{C77C6D2C-0C72-CE79-2402-CB2C5FF7E172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3" creationId="{4D2BE821-4EDB-2EE0-D6BD-E2EA10E86F1F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4" creationId="{58EA125A-817D-C7F1-983A-BE2D62273B10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5" creationId="{E7CE54E7-40EF-AA2C-32CB-53C618C0FD59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6" creationId="{1E689A59-36BE-5D9F-FF80-126AD784719F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7" creationId="{C62547B1-E554-F906-6283-DDC97E379C0A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8" creationId="{5C58F343-4BB6-9821-D75A-3391D77832FE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29" creationId="{87FA2048-5A19-1372-649C-AC91509F8316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0" creationId="{4CB44BDF-333E-0730-8848-A7038C281747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1" creationId="{CCBD2DD2-5382-F238-889C-1468616E5E59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2" creationId="{091DF2A7-BF7C-6E5A-E9EF-AAFFCC40C1B3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4" creationId="{3C4A7354-A0D0-2DD6-12AD-2373C4BF80FC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5" creationId="{815F096F-B2D3-628A-678C-58F1E6CE559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6" creationId="{F9FB153D-C340-21F7-0218-2123BEAB1899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7" creationId="{80C70AD4-8D22-D024-043A-71FC3A73E98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8" creationId="{1533E31B-3A52-3692-73D8-B60BD2032B81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39" creationId="{19001277-C164-71B3-9EBD-CBDB2CBAD63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0" creationId="{3C984BD3-8668-9161-86E9-9BAD77545FC1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1" creationId="{910AB634-D84C-6A8D-6776-2CAA76960F8B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2" creationId="{4C9318D1-FB05-2CD4-248C-90EE3D71301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3" creationId="{47F69D87-41AA-5AD1-DFEA-BFFFE76DDA12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4" creationId="{7D05A8E3-EB55-C9E8-7307-B9A02749E13D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5" creationId="{BDD64ABE-F893-AC8C-475D-8FFA175AB778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6" creationId="{7BD93603-117D-C959-6F17-CF5645635698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7" creationId="{ABAF7023-9E1B-ED2A-AC19-C0E34EC0B51E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8" creationId="{2C6894DB-DD46-CF63-1163-E40D72141810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49" creationId="{F0AADF40-F2C5-1634-B8E0-9C6BD999246D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0" creationId="{85CB43AF-19BF-703E-98B9-5BBAF1169797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1" creationId="{0BE4EB8E-3967-2372-9276-B2D0FCEEE431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2" creationId="{E380B093-EA05-AE95-7EF2-7881C33B4F6C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3" creationId="{9850A3D7-3B9F-1FE1-F7B4-0CEBF8C93D21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4" creationId="{D6F3F58F-47B7-4EDE-4357-9E1183E0C5A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5" creationId="{C2CB31A5-B543-7425-7BDC-7F15415282FA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6" creationId="{A00B7691-4B2C-041B-2050-379E4AB2ACDD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7" creationId="{136330BE-0FCE-EBE1-EAED-56874B20D293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8" creationId="{47040508-567E-AAD3-3336-9E0BD410D929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59" creationId="{B49E7C8D-B511-895F-93DA-5B43DC998128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0" creationId="{66E71041-5BA1-BB24-62CB-ADEEED562476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1" creationId="{A5B4424F-ED0A-FE36-FB7B-64DDFFF45A70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2" creationId="{92B463FD-FAA0-2C13-932B-2B417A832CED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3" creationId="{5AFE9721-F0BA-6704-4AA3-743BDB4AFEF3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4" creationId="{87BB9F8F-05F5-CD4B-F957-533BD0270BC0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5" creationId="{B76E2D29-0EF9-84B5-D894-322740836C1B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6" creationId="{D17B4608-CA56-1635-2072-398144EF0B1C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7" creationId="{28C443A7-E771-8621-8CEF-9707DD40E8B4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8" creationId="{8BED4D2C-ED5E-C93F-5C4A-C0E11175A6EE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69" creationId="{10DB28AE-8123-CC72-1FDE-F0C9947D0BED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0" creationId="{85304704-5AA5-4480-6027-EA1C4DF9778B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1" creationId="{B088C394-D3A0-3B38-2818-FE2A46476C21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2" creationId="{CE6AF4AF-6166-DDE2-7E11-EFA1C4F5C746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3" creationId="{2EF0FD80-CE3B-2F33-F177-ED3028393579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4" creationId="{D7F90838-23EE-5842-8CE4-BD785B408A16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8" creationId="{0E96D84F-0FC0-80EF-2460-DC56E3FCECC8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79" creationId="{511032F4-DA34-B2F0-1EEE-BF6CD869CF10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81" creationId="{4BAA93DF-358E-386B-AB31-B44A2E59AA86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83" creationId="{30C7A4FF-0407-9AEB-6E24-7A4AD88A9F9F}"/>
          </ac:spMkLst>
        </pc:spChg>
        <pc:spChg chg="add del mod">
          <ac:chgData name="Krishna, Tushar" userId="2f8b3b63-7f05-4567-a420-9d780c56f9c3" providerId="ADAL" clId="{39DD198D-8B58-F84E-9481-EA837C9E2083}" dt="2024-01-18T16:19:01.714" v="6711" actId="478"/>
          <ac:spMkLst>
            <pc:docMk/>
            <pc:sldMk cId="331413271" sldId="3433"/>
            <ac:spMk id="85" creationId="{6C31A197-0D39-B6D7-C1C9-87A59F585B93}"/>
          </ac:spMkLst>
        </pc:spChg>
        <pc:spChg chg="add mod">
          <ac:chgData name="Krishna, Tushar" userId="2f8b3b63-7f05-4567-a420-9d780c56f9c3" providerId="ADAL" clId="{39DD198D-8B58-F84E-9481-EA837C9E2083}" dt="2024-01-18T15:04:09.295" v="6468"/>
          <ac:spMkLst>
            <pc:docMk/>
            <pc:sldMk cId="331413271" sldId="3433"/>
            <ac:spMk id="86" creationId="{06DD97DA-FA9D-7752-F576-6D444839ECB1}"/>
          </ac:spMkLst>
        </pc:spChg>
        <pc:picChg chg="del">
          <ac:chgData name="Krishna, Tushar" userId="2f8b3b63-7f05-4567-a420-9d780c56f9c3" providerId="ADAL" clId="{39DD198D-8B58-F84E-9481-EA837C9E2083}" dt="2024-01-18T15:01:47.178" v="6375" actId="478"/>
          <ac:picMkLst>
            <pc:docMk/>
            <pc:sldMk cId="331413271" sldId="3433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9:02.429" v="6712"/>
          <ac:picMkLst>
            <pc:docMk/>
            <pc:sldMk cId="331413271" sldId="3433"/>
            <ac:picMk id="87" creationId="{2DDCAFB5-6328-62D5-287E-F949225BF62A}"/>
          </ac:picMkLst>
        </pc:pic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75" creationId="{1C742D17-8A1D-8158-2D03-FE343D1C1941}"/>
          </ac:cxnSpMkLst>
        </pc:cxn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76" creationId="{74DCD998-668B-31FA-08A3-E1AEC0BA86BC}"/>
          </ac:cxnSpMkLst>
        </pc:cxn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77" creationId="{3B3CA563-DF9F-AAC2-79B9-AEA593A4CDAD}"/>
          </ac:cxnSpMkLst>
        </pc:cxn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80" creationId="{5277E9A9-0DDB-FD84-0D15-312D2905337D}"/>
          </ac:cxnSpMkLst>
        </pc:cxn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82" creationId="{05C32EC0-229F-A64E-9295-A7CF644EEC19}"/>
          </ac:cxnSpMkLst>
        </pc:cxnChg>
        <pc:cxnChg chg="add del mod">
          <ac:chgData name="Krishna, Tushar" userId="2f8b3b63-7f05-4567-a420-9d780c56f9c3" providerId="ADAL" clId="{39DD198D-8B58-F84E-9481-EA837C9E2083}" dt="2024-01-18T16:19:01.714" v="6711" actId="478"/>
          <ac:cxnSpMkLst>
            <pc:docMk/>
            <pc:sldMk cId="331413271" sldId="3433"/>
            <ac:cxnSpMk id="84" creationId="{0719C26B-1CDF-0CDB-D04F-416B87EC3E1C}"/>
          </ac:cxnSpMkLst>
        </pc:cxnChg>
      </pc:sldChg>
      <pc:sldChg chg="addSp delSp modSp add mod">
        <pc:chgData name="Krishna, Tushar" userId="2f8b3b63-7f05-4567-a420-9d780c56f9c3" providerId="ADAL" clId="{39DD198D-8B58-F84E-9481-EA837C9E2083}" dt="2024-01-18T16:19:06.369" v="6714"/>
        <pc:sldMkLst>
          <pc:docMk/>
          <pc:sldMk cId="607456874" sldId="3434"/>
        </pc:sldMkLst>
        <pc:spChg chg="del">
          <ac:chgData name="Krishna, Tushar" userId="2f8b3b63-7f05-4567-a420-9d780c56f9c3" providerId="ADAL" clId="{39DD198D-8B58-F84E-9481-EA837C9E2083}" dt="2024-01-18T15:01:51.452" v="6377" actId="478"/>
          <ac:spMkLst>
            <pc:docMk/>
            <pc:sldMk cId="607456874" sldId="3434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1:51.452" v="6377" actId="478"/>
          <ac:spMkLst>
            <pc:docMk/>
            <pc:sldMk cId="607456874" sldId="3434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1:53.927" v="6379"/>
          <ac:spMkLst>
            <pc:docMk/>
            <pc:sldMk cId="607456874" sldId="3434"/>
            <ac:spMk id="23" creationId="{6BA6EACE-AA05-1933-D7AD-9E828FE82C55}"/>
          </ac:spMkLst>
        </pc:spChg>
        <pc:spChg chg="add mod">
          <ac:chgData name="Krishna, Tushar" userId="2f8b3b63-7f05-4567-a420-9d780c56f9c3" providerId="ADAL" clId="{39DD198D-8B58-F84E-9481-EA837C9E2083}" dt="2024-01-18T15:01:53.927" v="6379"/>
          <ac:spMkLst>
            <pc:docMk/>
            <pc:sldMk cId="607456874" sldId="3434"/>
            <ac:spMk id="24" creationId="{34C5B15B-31A2-20B2-3873-B922258F9B8E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25" creationId="{155A0D5E-D594-4F75-296A-1E140091420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26" creationId="{58D7F067-6585-36DB-BDBC-B28237C6ABAF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27" creationId="{9543A0D8-4E2F-6FF2-8B88-C499C26CC0EF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28" creationId="{C2FB8AA2-7506-1A8A-0490-2A3F985BE11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29" creationId="{79BEE925-5EC9-4F61-5418-3BE7774535BE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0" creationId="{F0A13C03-F08E-FA31-717A-03A4715AFE4B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1" creationId="{466E39AF-0959-CBEE-17EA-EEA0A522F5D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2" creationId="{22C65197-9BBF-45EB-CD80-494944D5C41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4" creationId="{7C05BB17-2D76-2B88-835B-5DCE3FCC15BA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5" creationId="{7A3C2766-FC8C-4A8A-385C-AC8369A85AC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6" creationId="{FD90A911-B52B-6B0C-D3ED-A21F3F3298E2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7" creationId="{FBFB1856-72FE-5AA4-3FB1-C4555914918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8" creationId="{182FDCA6-B52A-6C30-1E69-D408A9525764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39" creationId="{1C089056-6556-9D1A-F659-95B83AC69480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0" creationId="{67EB07C8-BA4E-0C8E-DECD-DCE8F61A890B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1" creationId="{5DCBDC72-BF31-C8D3-1F25-B5A5695436B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2" creationId="{74CF57EC-C5A4-5F5C-E86B-B8DCAFEC4382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3" creationId="{8C7405CC-5A4C-4EA8-8932-972AF7EEF2E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4" creationId="{48A9CAE6-AA4C-7D77-58EB-F87BFCB4B76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5" creationId="{229783F1-081A-2476-6C21-90C90D4F4D2D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6" creationId="{98B44C1E-80CE-218C-D62F-C3D37EBFC64D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7" creationId="{D22B1E77-8E3D-24E1-E39D-84DF44780DE0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8" creationId="{E71371B5-569C-DD68-774D-2329BAE5EC8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49" creationId="{98F05249-68B4-A656-A2C9-A6E0B7759673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0" creationId="{543F6D01-207A-61C9-0F15-AD2364E8A9C3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1" creationId="{D7FC66AE-5A3A-32E4-638F-2731138039BC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2" creationId="{A0D49D18-D639-3FC8-4858-683CF452B6EC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3" creationId="{D22FD9DB-EF67-5BA8-9EE7-1E04E70571DA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4" creationId="{AE334C29-766F-FAC3-84F0-92F04D4FDD30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5" creationId="{99FD322F-87D6-9D10-67BE-21686733AC5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6" creationId="{C2BF1849-D358-D6C1-48A0-14ED35C8C35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7" creationId="{0C7DEA9F-D82C-59B5-3BA3-D34400FB2BFE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8" creationId="{D46CC39D-0A43-A341-BDCF-4ED321CA03FB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59" creationId="{B497869D-E694-B5F7-5779-AE7C178BD1B3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0" creationId="{5CDDFB14-13AE-8334-0820-1747A706F65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1" creationId="{ACB32D9E-FE0F-2A24-C991-820F99ADF04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2" creationId="{60DD32E8-8704-00B6-B907-B017C2FC679C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3" creationId="{DD97A26C-95F9-103D-8279-A1324373E3C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4" creationId="{159F6E61-F21F-52DE-1F28-E8DD53FD4EA9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5" creationId="{47D3AD3A-FA6B-FA43-DC24-440D9DA6BE5C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6" creationId="{01886A5A-7745-E678-7825-7D21BAF7CDB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7" creationId="{66E3A517-D75D-9FBB-7FB1-C837330E88DB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8" creationId="{0BA8D0DF-F816-8AB4-D32C-3C7343C1FFD4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69" creationId="{D49AFF42-FC65-3F39-CC39-E8D249E968E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0" creationId="{AEE02C3E-784B-5E9E-053F-D7454D3E443F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1" creationId="{0C57A655-9840-94CD-ADD7-FE182DA75111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2" creationId="{0DFF4D08-68C2-7455-5855-AC804888CB80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3" creationId="{23C797DC-E830-2194-4041-5017DE396CB6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4" creationId="{443F82F3-7634-0D14-1A44-A96603384D8E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5" creationId="{3CC8D9DF-23BF-FCA5-152D-5B75DDA3FE88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6" creationId="{3788421C-9567-50C1-67B4-6CC06049B61F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7" creationId="{FDAC552A-C00C-7F3E-C6B4-67EA151398D5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78" creationId="{8CF99252-924E-9BBB-71F7-7C5942E7C352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82" creationId="{4706C2FE-BDC4-8152-B714-FF0ACB431CDC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83" creationId="{771888A0-5BA8-4A6A-5CBB-626E32FE3024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85" creationId="{16CD157F-B5F8-F5F0-6AC3-D7C563AE7960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87" creationId="{948FE54C-9F7D-FED6-87FE-2628E001A276}"/>
          </ac:spMkLst>
        </pc:spChg>
        <pc:spChg chg="add del mod">
          <ac:chgData name="Krishna, Tushar" userId="2f8b3b63-7f05-4567-a420-9d780c56f9c3" providerId="ADAL" clId="{39DD198D-8B58-F84E-9481-EA837C9E2083}" dt="2024-01-18T16:19:05.677" v="6713" actId="478"/>
          <ac:spMkLst>
            <pc:docMk/>
            <pc:sldMk cId="607456874" sldId="3434"/>
            <ac:spMk id="89" creationId="{E3305E6F-90A5-7E67-2A8C-D35BDDCC82FB}"/>
          </ac:spMkLst>
        </pc:spChg>
        <pc:spChg chg="add mod">
          <ac:chgData name="Krishna, Tushar" userId="2f8b3b63-7f05-4567-a420-9d780c56f9c3" providerId="ADAL" clId="{39DD198D-8B58-F84E-9481-EA837C9E2083}" dt="2024-01-18T15:04:10.759" v="6469"/>
          <ac:spMkLst>
            <pc:docMk/>
            <pc:sldMk cId="607456874" sldId="3434"/>
            <ac:spMk id="90" creationId="{758D7B01-0622-7587-15DB-C99FD9F1AFE2}"/>
          </ac:spMkLst>
        </pc:spChg>
        <pc:picChg chg="del">
          <ac:chgData name="Krishna, Tushar" userId="2f8b3b63-7f05-4567-a420-9d780c56f9c3" providerId="ADAL" clId="{39DD198D-8B58-F84E-9481-EA837C9E2083}" dt="2024-01-18T15:01:53.617" v="6378" actId="478"/>
          <ac:picMkLst>
            <pc:docMk/>
            <pc:sldMk cId="607456874" sldId="3434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9:06.369" v="6714"/>
          <ac:picMkLst>
            <pc:docMk/>
            <pc:sldMk cId="607456874" sldId="3434"/>
            <ac:picMk id="91" creationId="{88F70F15-D0EB-198E-511F-BB324A16B4E1}"/>
          </ac:picMkLst>
        </pc:pic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79" creationId="{C6ECC5BC-8CA0-1348-06C9-4EB341170569}"/>
          </ac:cxnSpMkLst>
        </pc:cxn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80" creationId="{8A5D8AEC-D03F-FAD5-9110-DC9D70246481}"/>
          </ac:cxnSpMkLst>
        </pc:cxn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81" creationId="{E6ABD194-39CD-502A-4A4D-64CCCE072860}"/>
          </ac:cxnSpMkLst>
        </pc:cxn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84" creationId="{A03A71BC-E78E-9D62-3460-856C2F0ADCA3}"/>
          </ac:cxnSpMkLst>
        </pc:cxn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86" creationId="{138F5B9A-23CC-CC66-564D-D1547F84D859}"/>
          </ac:cxnSpMkLst>
        </pc:cxnChg>
        <pc:cxnChg chg="add del mod">
          <ac:chgData name="Krishna, Tushar" userId="2f8b3b63-7f05-4567-a420-9d780c56f9c3" providerId="ADAL" clId="{39DD198D-8B58-F84E-9481-EA837C9E2083}" dt="2024-01-18T16:19:05.677" v="6713" actId="478"/>
          <ac:cxnSpMkLst>
            <pc:docMk/>
            <pc:sldMk cId="607456874" sldId="3434"/>
            <ac:cxnSpMk id="88" creationId="{22FECE00-3C7E-513F-9755-E99AE06715FF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7:14:00.446" v="8371" actId="1076"/>
        <pc:sldMkLst>
          <pc:docMk/>
          <pc:sldMk cId="147009870" sldId="3435"/>
        </pc:sldMkLst>
        <pc:spChg chg="del">
          <ac:chgData name="Krishna, Tushar" userId="2f8b3b63-7f05-4567-a420-9d780c56f9c3" providerId="ADAL" clId="{39DD198D-8B58-F84E-9481-EA837C9E2083}" dt="2024-01-18T15:01:57.854" v="6380" actId="478"/>
          <ac:spMkLst>
            <pc:docMk/>
            <pc:sldMk cId="147009870" sldId="3435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1:57.854" v="6380" actId="478"/>
          <ac:spMkLst>
            <pc:docMk/>
            <pc:sldMk cId="147009870" sldId="3435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1:58.523" v="6381"/>
          <ac:spMkLst>
            <pc:docMk/>
            <pc:sldMk cId="147009870" sldId="3435"/>
            <ac:spMk id="23" creationId="{9306084B-B5DA-C76C-5536-3DB5C4ADCE91}"/>
          </ac:spMkLst>
        </pc:spChg>
        <pc:spChg chg="add mod">
          <ac:chgData name="Krishna, Tushar" userId="2f8b3b63-7f05-4567-a420-9d780c56f9c3" providerId="ADAL" clId="{39DD198D-8B58-F84E-9481-EA837C9E2083}" dt="2024-01-18T15:01:58.523" v="6381"/>
          <ac:spMkLst>
            <pc:docMk/>
            <pc:sldMk cId="147009870" sldId="3435"/>
            <ac:spMk id="24" creationId="{EF26340D-0601-F701-D94E-77B3EE4C5266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25" creationId="{79DB4173-36A1-549C-6000-B045CAE6B9D3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26" creationId="{9D96A179-AF30-647B-1B85-67155BA9B4F1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27" creationId="{D78EC16F-D22E-0514-1E45-569697AF10B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28" creationId="{7F8A6D82-8DA3-5ABD-2151-0CDF4A7CE102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29" creationId="{73835DB7-3919-7580-B61F-0F15857321C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0" creationId="{F15DD3ED-B0F4-E03D-FDE3-FABA3DC4D74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1" creationId="{B53B940F-CB4A-43A0-1EF2-4D2CE877D655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2" creationId="{740457AE-8BC1-057E-342B-7BD5EA6C2822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4" creationId="{925B85C9-3E86-D0AA-9783-A40FBD77B0D6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5" creationId="{94C34548-B68D-1FAC-E657-C07ACA353845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6" creationId="{A3405877-D353-AA99-7C07-49C3B5705AB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7" creationId="{B438C105-2C6B-CADE-93B7-EDD724A99072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8" creationId="{33A4B2C5-B18F-ED35-B9A5-EF446899B81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39" creationId="{ACAB935B-09C7-9F68-6E68-4614492FFC51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0" creationId="{510A5835-44FF-9380-5A28-6FB71024146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1" creationId="{FC1232F2-6D43-242F-B742-33EC95588E63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2" creationId="{BB5FE353-7649-4D3E-005F-723943430F6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3" creationId="{02097DB9-12D2-61D3-D062-B782D7C8E8F7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4" creationId="{BF77189F-7F6D-BB6D-ED9C-973A24A20180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5" creationId="{180F6A10-F344-DCF8-6281-7FA36B048451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6" creationId="{1AEE8825-F9C7-94F0-CC48-C508AB10346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7" creationId="{DBC3B2C8-D5D3-8002-62EB-3F31DD8DB4D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8" creationId="{78A50105-FC3B-AE7A-81AD-C04B0567E2F7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49" creationId="{B161198A-8D20-6843-CF81-AAE4FF20F9E0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0" creationId="{F8499F8E-73C2-14B5-0A48-06824EB56D9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1" creationId="{64AD5DEC-C532-A273-10ED-3C2468B59D71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2" creationId="{DA8BCC9B-5444-915A-A453-5E0F340F1AA9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3" creationId="{B2C0EB1F-BD6C-EA89-A6AD-560A33093A43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4" creationId="{BE776159-A4D7-FC4E-3472-B0BCE4A3375D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5" creationId="{BE3DEA9E-FB5E-F00F-F4D3-62D82F684696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6" creationId="{5C03FF0E-BBF7-7244-BDC4-2431C56435FB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7" creationId="{7C8572E3-3984-7115-FC59-7142DC60B291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8" creationId="{0844C374-7D09-B347-F1CB-24F8A5E65ABE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59" creationId="{DBDA7B88-CCB3-305F-03ED-FD5F97A54BD0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0" creationId="{4995168B-7F69-C63F-A99E-F31C253348DD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1" creationId="{CB9D2235-76B2-F029-5D11-7BA224D59319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2" creationId="{1BA7E854-9E87-E271-A0E6-1E5EBF32497B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3" creationId="{ECED537C-00D7-119A-A95E-AC549B6E2DD3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4" creationId="{B9F28563-1074-61F1-FA16-00D74E209CA4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5" creationId="{91FA733E-BDAA-A665-9513-EE8E40AD611E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6" creationId="{969928F7-F294-2B3E-B45C-A84ED3EECFD4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7" creationId="{D20D27CE-B4EE-CE74-16D7-0B880B64C60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8" creationId="{4382659E-4805-DF36-3FA3-BFB597398EA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69" creationId="{1869D10D-C104-1A80-2507-38C0B47B63B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0" creationId="{3F067C83-BA20-EA38-0462-18A0581A0A26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1" creationId="{EC2C487E-5495-4D35-423A-A836DFE5776B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2" creationId="{72D30EF3-2D2E-9BD5-F98C-96373E71D359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3" creationId="{A59AE934-DEA0-5086-F90D-CA2B25A7C30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4" creationId="{B142AC01-5FE9-C0BA-4E48-FF1A230596B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5" creationId="{A49562AE-4AF9-0436-4E60-D909077A161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6" creationId="{19AC1A21-3974-F8DA-85A5-605D0E1FDBAA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7" creationId="{2FA536D3-4017-A3D8-7201-02F572FFD1CF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78" creationId="{74A74B8E-0CE5-752C-604A-A7A35BB6568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82" creationId="{1A9965E9-DCDD-79A6-FA9E-7FB5AEB6C775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83" creationId="{D53DBA92-B973-384A-29C7-02E98A928D98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85" creationId="{12E33D90-9240-AC59-9F74-D955879CA5AD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87" creationId="{20901B25-E39A-ECB5-CD24-92C7A885A565}"/>
          </ac:spMkLst>
        </pc:spChg>
        <pc:spChg chg="add del mod">
          <ac:chgData name="Krishna, Tushar" userId="2f8b3b63-7f05-4567-a420-9d780c56f9c3" providerId="ADAL" clId="{39DD198D-8B58-F84E-9481-EA837C9E2083}" dt="2024-01-18T16:19:45.462" v="6715" actId="478"/>
          <ac:spMkLst>
            <pc:docMk/>
            <pc:sldMk cId="147009870" sldId="3435"/>
            <ac:spMk id="89" creationId="{B0AEF400-D36E-D8C9-3AE4-2C9AC6E2B54B}"/>
          </ac:spMkLst>
        </pc:spChg>
        <pc:spChg chg="add mod">
          <ac:chgData name="Krishna, Tushar" userId="2f8b3b63-7f05-4567-a420-9d780c56f9c3" providerId="ADAL" clId="{39DD198D-8B58-F84E-9481-EA837C9E2083}" dt="2024-01-18T15:04:12.851" v="6470"/>
          <ac:spMkLst>
            <pc:docMk/>
            <pc:sldMk cId="147009870" sldId="3435"/>
            <ac:spMk id="90" creationId="{05F664D6-276A-11EB-5266-56450D3B1A5B}"/>
          </ac:spMkLst>
        </pc:spChg>
        <pc:spChg chg="add mod">
          <ac:chgData name="Krishna, Tushar" userId="2f8b3b63-7f05-4567-a420-9d780c56f9c3" providerId="ADAL" clId="{39DD198D-8B58-F84E-9481-EA837C9E2083}" dt="2024-01-18T17:14:00.446" v="8371" actId="1076"/>
          <ac:spMkLst>
            <pc:docMk/>
            <pc:sldMk cId="147009870" sldId="3435"/>
            <ac:spMk id="92" creationId="{29826DEA-A42E-FBD5-D36F-697811E86A12}"/>
          </ac:spMkLst>
        </pc:spChg>
        <pc:picChg chg="del">
          <ac:chgData name="Krishna, Tushar" userId="2f8b3b63-7f05-4567-a420-9d780c56f9c3" providerId="ADAL" clId="{39DD198D-8B58-F84E-9481-EA837C9E2083}" dt="2024-01-18T15:01:57.854" v="6380" actId="478"/>
          <ac:picMkLst>
            <pc:docMk/>
            <pc:sldMk cId="147009870" sldId="3435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9:46.303" v="6716"/>
          <ac:picMkLst>
            <pc:docMk/>
            <pc:sldMk cId="147009870" sldId="3435"/>
            <ac:picMk id="91" creationId="{13993746-FF94-9801-692D-6EE101D77B30}"/>
          </ac:picMkLst>
        </pc:pic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79" creationId="{12FD973E-F7C9-5A2F-D26C-E57E7BDB4228}"/>
          </ac:cxnSpMkLst>
        </pc:cxn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80" creationId="{966160B6-808D-42F2-850E-2C122F77FB5E}"/>
          </ac:cxnSpMkLst>
        </pc:cxn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81" creationId="{1FE6776B-0864-479D-020D-FF279E2720D0}"/>
          </ac:cxnSpMkLst>
        </pc:cxn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84" creationId="{959434A1-E016-1487-1B23-BCA1B6A54937}"/>
          </ac:cxnSpMkLst>
        </pc:cxn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86" creationId="{5D09D833-DAA0-831F-4D87-35B8EC4A11DE}"/>
          </ac:cxnSpMkLst>
        </pc:cxnChg>
        <pc:cxnChg chg="add del mod">
          <ac:chgData name="Krishna, Tushar" userId="2f8b3b63-7f05-4567-a420-9d780c56f9c3" providerId="ADAL" clId="{39DD198D-8B58-F84E-9481-EA837C9E2083}" dt="2024-01-18T16:19:45.462" v="6715" actId="478"/>
          <ac:cxnSpMkLst>
            <pc:docMk/>
            <pc:sldMk cId="147009870" sldId="3435"/>
            <ac:cxnSpMk id="88" creationId="{99D98AA2-B5BA-A7CA-FC12-B4DB4CE9DE73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6:35:29.070" v="6911"/>
        <pc:sldMkLst>
          <pc:docMk/>
          <pc:sldMk cId="1403329454" sldId="3436"/>
        </pc:sldMkLst>
        <pc:spChg chg="del">
          <ac:chgData name="Krishna, Tushar" userId="2f8b3b63-7f05-4567-a420-9d780c56f9c3" providerId="ADAL" clId="{39DD198D-8B58-F84E-9481-EA837C9E2083}" dt="2024-01-18T15:02:11.334" v="6385" actId="478"/>
          <ac:spMkLst>
            <pc:docMk/>
            <pc:sldMk cId="1403329454" sldId="3436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2:11.334" v="6385" actId="478"/>
          <ac:spMkLst>
            <pc:docMk/>
            <pc:sldMk cId="1403329454" sldId="3436"/>
            <ac:spMk id="4" creationId="{AA948294-CA67-CDF5-7B61-DCC781910952}"/>
          </ac:spMkLst>
        </pc:spChg>
        <pc:spChg chg="del">
          <ac:chgData name="Krishna, Tushar" userId="2f8b3b63-7f05-4567-a420-9d780c56f9c3" providerId="ADAL" clId="{39DD198D-8B58-F84E-9481-EA837C9E2083}" dt="2024-01-18T15:02:11.334" v="6385" actId="478"/>
          <ac:spMkLst>
            <pc:docMk/>
            <pc:sldMk cId="1403329454" sldId="3436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2:11.654" v="6386"/>
          <ac:spMkLst>
            <pc:docMk/>
            <pc:sldMk cId="1403329454" sldId="3436"/>
            <ac:spMk id="23" creationId="{09D1868F-1953-075C-FA89-FE184F651CCD}"/>
          </ac:spMkLst>
        </pc:spChg>
        <pc:spChg chg="add mod">
          <ac:chgData name="Krishna, Tushar" userId="2f8b3b63-7f05-4567-a420-9d780c56f9c3" providerId="ADAL" clId="{39DD198D-8B58-F84E-9481-EA837C9E2083}" dt="2024-01-18T15:02:11.654" v="6386"/>
          <ac:spMkLst>
            <pc:docMk/>
            <pc:sldMk cId="1403329454" sldId="3436"/>
            <ac:spMk id="24" creationId="{0336BEA1-5DC7-536D-D1CB-AB41CE0526B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25" creationId="{32A91A59-3BEE-997E-960C-9FE89909CFE0}"/>
          </ac:spMkLst>
        </pc:spChg>
        <pc:spChg chg="del mod">
          <ac:chgData name="Krishna, Tushar" userId="2f8b3b63-7f05-4567-a420-9d780c56f9c3" providerId="ADAL" clId="{39DD198D-8B58-F84E-9481-EA837C9E2083}" dt="2024-01-18T15:02:17.952" v="6389" actId="21"/>
          <ac:spMkLst>
            <pc:docMk/>
            <pc:sldMk cId="1403329454" sldId="3436"/>
            <ac:spMk id="27" creationId="{5D2A70B3-4EE9-A1A0-E733-9AA0A69E221C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28" creationId="{A806BD06-EE8A-095C-37F4-704541EC6B6E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29" creationId="{6210CB04-65B2-0EB7-3D63-F7FA4C8B465C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0" creationId="{DAD257B4-0842-980D-8D67-173661C8E9F5}"/>
          </ac:spMkLst>
        </pc:spChg>
        <pc:spChg chg="del mod">
          <ac:chgData name="Krishna, Tushar" userId="2f8b3b63-7f05-4567-a420-9d780c56f9c3" providerId="ADAL" clId="{39DD198D-8B58-F84E-9481-EA837C9E2083}" dt="2024-01-18T15:02:27.481" v="6394" actId="478"/>
          <ac:spMkLst>
            <pc:docMk/>
            <pc:sldMk cId="1403329454" sldId="3436"/>
            <ac:spMk id="31" creationId="{F24DA424-AE94-560F-1C2D-2048997B6211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2" creationId="{31A8131B-1D5A-BA75-E21F-3A1417C13EBA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4" creationId="{18906B9A-AF9F-6D86-2D42-B342BD9DFC57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5" creationId="{5A32F292-8A27-B35B-24BE-2E4FF77E14CF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6" creationId="{91221E72-765B-DFA2-E38C-4D8B09468153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7" creationId="{0EE6E7BD-2B78-8887-99BA-2AA7A1366F5C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8" creationId="{162D7FBF-71B3-188D-0D23-BEBF80F4EF34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39" creationId="{E1083EAF-24D3-96C4-1793-15B5CFCE60C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0" creationId="{477E7AAF-BA7E-20E0-818B-62248AA7045F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1" creationId="{1CB0F0C4-3418-DC77-1DD3-F95B316D9BD4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2" creationId="{ADA49CC7-3D53-ED24-552B-633D76D95BC9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3" creationId="{424627E8-BD53-99D3-F681-DB3AEEDF473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4" creationId="{91FCF84D-E155-93C5-CC65-C0CEEF06BEFA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5" creationId="{F40DABD5-AA81-E778-F383-69238D695271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6" creationId="{9F3FD4A0-3407-577D-A0D4-B68B48BB2369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7" creationId="{7C9F3E4A-953A-69DF-E48D-84C994F1992E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8" creationId="{A5BA760B-20F7-8E72-A4A3-56A003BC4F59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49" creationId="{043AA581-3797-2987-702B-0676F7239BC5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0" creationId="{EDE31724-533A-9608-30EF-0B828D7D1FE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1" creationId="{02459658-C84B-CB7A-4283-A5554E97B18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2" creationId="{D4854AF0-BD5F-9EA6-8A77-CEA2F6C790D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3" creationId="{C5CB62D3-CD31-38BD-D5E8-7CF78645492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4" creationId="{0D8C6683-6F5E-4D4B-A429-263023E085E7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5" creationId="{72125E81-0302-3F62-5D5C-5EEA9818D9AC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6" creationId="{0BB8627C-0F86-0767-ABA6-DAD09AC87540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7" creationId="{ED8979ED-890D-A218-2A0B-7DD61D38E1E8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8" creationId="{C6F56D8A-89F2-5BB1-94F1-0B61B0476715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59" creationId="{0CFD03FB-2D48-2E71-FAC8-325B92A6E51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0" creationId="{78A786CE-9C55-C420-93D0-5899D3FFD34B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1" creationId="{9D698C36-7C88-6ADB-9945-599C9A56E4F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2" creationId="{966BE017-EDB8-5F44-68BE-421D941B2A5E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3" creationId="{675CAD8F-E6DE-CDE6-422C-3E73C8CB6387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4" creationId="{448C4A5A-907B-49EE-7D5D-64D9B24C1D09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5" creationId="{53993B0A-8978-67B3-E540-93CE97933255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6" creationId="{D7907731-7611-DF0D-3F3F-F7E7C6038426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7" creationId="{7FBD975C-33CA-EDDB-8523-7FB7BBE6BEF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8" creationId="{5987DC1D-172F-51E0-8D3F-AFB6F48FA524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69" creationId="{186615C8-5F46-0749-8E6A-1797E8C09061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0" creationId="{82CFB901-DF8C-CF06-B597-EF47BF576468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1" creationId="{F9FD484F-B9B6-45B7-A238-58E2594ED42A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2" creationId="{F99C1CDE-A195-FD0C-8F38-25978A4CE118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3" creationId="{D520556C-E6DE-32CA-8352-64B36A4D49EC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4" creationId="{509615FB-B096-C824-7107-48716D6650B0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5" creationId="{101EC902-3314-74D2-E8FB-17ABA6E4CD35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6" creationId="{5E45B346-4A65-DDCE-56D3-32CF927E7F7A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7" creationId="{253CA8CF-4F72-6DA1-54E3-DDAC01C9E396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8" creationId="{A55C5F05-BDDB-0D4B-B7C6-30BE2BE3431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79" creationId="{782A42BF-BD76-9E92-EF47-BFEDF727749F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80" creationId="{56605A6C-CD4B-D864-4229-33662889BABE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81" creationId="{0BE81AE0-605A-CC4F-5527-10791191B748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85" creationId="{198642EB-2814-D70C-88E2-423A8893B041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86" creationId="{5BD689CE-4347-FB42-FDD9-EE9E00BD5723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88" creationId="{C6AE0B87-B091-2CC9-B4A5-E8A349E786ED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90" creationId="{645102E2-A510-5E5E-0725-35045C3C2FC4}"/>
          </ac:spMkLst>
        </pc:spChg>
        <pc:spChg chg="add del mod">
          <ac:chgData name="Krishna, Tushar" userId="2f8b3b63-7f05-4567-a420-9d780c56f9c3" providerId="ADAL" clId="{39DD198D-8B58-F84E-9481-EA837C9E2083}" dt="2024-01-18T16:19:50.291" v="6717" actId="478"/>
          <ac:spMkLst>
            <pc:docMk/>
            <pc:sldMk cId="1403329454" sldId="3436"/>
            <ac:spMk id="92" creationId="{C821A68A-43E5-F779-929A-CA68D066755F}"/>
          </ac:spMkLst>
        </pc:spChg>
        <pc:spChg chg="add del mod">
          <ac:chgData name="Krishna, Tushar" userId="2f8b3b63-7f05-4567-a420-9d780c56f9c3" providerId="ADAL" clId="{39DD198D-8B58-F84E-9481-EA837C9E2083}" dt="2024-01-18T15:02:26.263" v="6393" actId="478"/>
          <ac:spMkLst>
            <pc:docMk/>
            <pc:sldMk cId="1403329454" sldId="3436"/>
            <ac:spMk id="93" creationId="{1E9C0D1E-04F6-B105-10A4-DDF6482BD350}"/>
          </ac:spMkLst>
        </pc:spChg>
        <pc:spChg chg="add mod">
          <ac:chgData name="Krishna, Tushar" userId="2f8b3b63-7f05-4567-a420-9d780c56f9c3" providerId="ADAL" clId="{39DD198D-8B58-F84E-9481-EA837C9E2083}" dt="2024-01-18T15:04:27.741" v="6491" actId="1076"/>
          <ac:spMkLst>
            <pc:docMk/>
            <pc:sldMk cId="1403329454" sldId="3436"/>
            <ac:spMk id="94" creationId="{5F172AFF-7728-D243-6C04-225B47D2EE0D}"/>
          </ac:spMkLst>
        </pc:spChg>
        <pc:picChg chg="del">
          <ac:chgData name="Krishna, Tushar" userId="2f8b3b63-7f05-4567-a420-9d780c56f9c3" providerId="ADAL" clId="{39DD198D-8B58-F84E-9481-EA837C9E2083}" dt="2024-01-18T15:02:09.362" v="6384" actId="478"/>
          <ac:picMkLst>
            <pc:docMk/>
            <pc:sldMk cId="1403329454" sldId="3436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19:50.644" v="6718"/>
          <ac:picMkLst>
            <pc:docMk/>
            <pc:sldMk cId="1403329454" sldId="3436"/>
            <ac:picMk id="95" creationId="{1F5E5483-C6AA-CCDC-CD25-1FD70CD64278}"/>
          </ac:picMkLst>
        </pc:pic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82" creationId="{1AC0E5D0-F505-CC4A-37B0-343BAEDC7BFF}"/>
          </ac:cxnSpMkLst>
        </pc:cxn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83" creationId="{9963618B-F9F2-624F-F447-56BE23F09F12}"/>
          </ac:cxnSpMkLst>
        </pc:cxn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84" creationId="{CE8D87A5-6A48-2C86-190A-71C095947694}"/>
          </ac:cxnSpMkLst>
        </pc:cxn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87" creationId="{88A77FE8-9C9B-197F-B476-25B18AAEFC46}"/>
          </ac:cxnSpMkLst>
        </pc:cxn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89" creationId="{D914C6E7-0B9D-118C-56CB-1E80085E787D}"/>
          </ac:cxnSpMkLst>
        </pc:cxnChg>
        <pc:cxnChg chg="add del mod">
          <ac:chgData name="Krishna, Tushar" userId="2f8b3b63-7f05-4567-a420-9d780c56f9c3" providerId="ADAL" clId="{39DD198D-8B58-F84E-9481-EA837C9E2083}" dt="2024-01-18T16:19:50.291" v="6717" actId="478"/>
          <ac:cxnSpMkLst>
            <pc:docMk/>
            <pc:sldMk cId="1403329454" sldId="3436"/>
            <ac:cxnSpMk id="91" creationId="{F108014E-8C86-49F4-B151-E39701555DB6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7:11:44.082" v="8226" actId="14100"/>
        <pc:sldMkLst>
          <pc:docMk/>
          <pc:sldMk cId="123720320" sldId="3437"/>
        </pc:sldMkLst>
        <pc:spChg chg="del">
          <ac:chgData name="Krishna, Tushar" userId="2f8b3b63-7f05-4567-a420-9d780c56f9c3" providerId="ADAL" clId="{39DD198D-8B58-F84E-9481-EA837C9E2083}" dt="2024-01-18T15:02:33.661" v="6395" actId="478"/>
          <ac:spMkLst>
            <pc:docMk/>
            <pc:sldMk cId="123720320" sldId="3437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2:33.661" v="6395" actId="478"/>
          <ac:spMkLst>
            <pc:docMk/>
            <pc:sldMk cId="123720320" sldId="3437"/>
            <ac:spMk id="17" creationId="{F382B574-14D7-68E0-A8AE-2BEEB40245EE}"/>
          </ac:spMkLst>
        </pc:spChg>
        <pc:spChg chg="add del mod">
          <ac:chgData name="Krishna, Tushar" userId="2f8b3b63-7f05-4567-a420-9d780c56f9c3" providerId="ADAL" clId="{39DD198D-8B58-F84E-9481-EA837C9E2083}" dt="2024-01-18T15:02:36.977" v="6397" actId="478"/>
          <ac:spMkLst>
            <pc:docMk/>
            <pc:sldMk cId="123720320" sldId="3437"/>
            <ac:spMk id="23" creationId="{71D16EAC-CE2A-FDB3-C3EF-1C86711B93ED}"/>
          </ac:spMkLst>
        </pc:spChg>
        <pc:spChg chg="add mod">
          <ac:chgData name="Krishna, Tushar" userId="2f8b3b63-7f05-4567-a420-9d780c56f9c3" providerId="ADAL" clId="{39DD198D-8B58-F84E-9481-EA837C9E2083}" dt="2024-01-18T15:02:42.566" v="6398"/>
          <ac:spMkLst>
            <pc:docMk/>
            <pc:sldMk cId="123720320" sldId="3437"/>
            <ac:spMk id="24" creationId="{3EAB9995-91C9-5650-88A0-4D6196A21674}"/>
          </ac:spMkLst>
        </pc:spChg>
        <pc:spChg chg="del">
          <ac:chgData name="Krishna, Tushar" userId="2f8b3b63-7f05-4567-a420-9d780c56f9c3" providerId="ADAL" clId="{39DD198D-8B58-F84E-9481-EA837C9E2083}" dt="2024-01-18T15:02:33.661" v="6395" actId="478"/>
          <ac:spMkLst>
            <pc:docMk/>
            <pc:sldMk cId="123720320" sldId="3437"/>
            <ac:spMk id="27" creationId="{5D2A70B3-4EE9-A1A0-E733-9AA0A69E221C}"/>
          </ac:spMkLst>
        </pc:spChg>
        <pc:spChg chg="del">
          <ac:chgData name="Krishna, Tushar" userId="2f8b3b63-7f05-4567-a420-9d780c56f9c3" providerId="ADAL" clId="{39DD198D-8B58-F84E-9481-EA837C9E2083}" dt="2024-01-18T15:02:33.661" v="6395" actId="478"/>
          <ac:spMkLst>
            <pc:docMk/>
            <pc:sldMk cId="123720320" sldId="3437"/>
            <ac:spMk id="29" creationId="{4FD4E548-BD20-6DB5-4C7E-BA098F210320}"/>
          </ac:spMkLst>
        </pc:spChg>
        <pc:spChg chg="add mod">
          <ac:chgData name="Krishna, Tushar" userId="2f8b3b63-7f05-4567-a420-9d780c56f9c3" providerId="ADAL" clId="{39DD198D-8B58-F84E-9481-EA837C9E2083}" dt="2024-01-18T15:02:42.566" v="6398"/>
          <ac:spMkLst>
            <pc:docMk/>
            <pc:sldMk cId="123720320" sldId="3437"/>
            <ac:spMk id="31" creationId="{7A1FFE6F-3D6B-44B7-8414-14941FE8884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2" creationId="{27474489-FE4B-B458-8A0F-798B0D67EC6C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4" creationId="{D1D27AFF-305C-9FC7-D612-F5DDBA1F3901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5" creationId="{3E87A661-76A4-C9E8-A77B-8F6D3B2C652F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6" creationId="{59DAEB20-96D7-EABD-1289-4BA4285350A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7" creationId="{EF743E7E-4731-D085-E635-5A91FE6768E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8" creationId="{731CECCD-2BB8-C628-2109-41DF5DE87568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39" creationId="{F9836E15-E9C7-DE43-9461-33611FC42A3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0" creationId="{A90958C6-BEDE-2D5A-4FE7-36A76691094D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1" creationId="{EA0EDE9D-C6CB-7DC6-5843-98B0654E0184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2" creationId="{5A61D839-1E90-4394-5EF6-F08CFFC2A4F7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3" creationId="{CB20D329-8A50-5D25-38F4-7C79126809B2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4" creationId="{E420D231-CFFB-ABCD-8697-2EA0B5AA333E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5" creationId="{D860CD71-4959-DBBE-2159-154B02CADF0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6" creationId="{3B530DC7-C739-2BAD-A7AB-F5304882332C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7" creationId="{61C4AD19-9C65-64E9-80E9-2D59BEE45743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8" creationId="{5015974C-361D-68F8-1BAA-C71C52E3AF9F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49" creationId="{A86AB04A-1292-E11F-5072-65F42E8D9D96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0" creationId="{687216B7-7A4E-4468-F286-D2C0AC774E4E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1" creationId="{96409B65-D75F-0967-720E-77D80397F9F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2" creationId="{FA2DD3D0-3868-E125-E802-F41B5E97A61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3" creationId="{6A3A2768-A997-8076-C860-6BEF2C267001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4" creationId="{95CD5F27-60F0-5EB0-75BA-93EAAF5D30B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5" creationId="{8599D2B0-9E0D-C28D-14BD-B663A16A3D94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6" creationId="{DCDB39C6-6CC2-3BBC-609F-C64F91D55B5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7" creationId="{CEAEF2D1-2F00-B58A-56B2-0D4253EAA557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8" creationId="{9F69E017-D97E-3383-6D2D-D302E816DA2E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59" creationId="{3870CA10-C0DF-40EF-E07A-7034E61A0275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0" creationId="{B5E6C44B-4CE4-B2CD-6A87-D66948F9595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1" creationId="{14E9ECCE-9747-1B24-0A69-A1FF5879BEC0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2" creationId="{8E125D26-71C1-4299-BB59-F84711F533BF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3" creationId="{BC8F03FC-13C2-B867-A26A-A1CE9223214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4" creationId="{5052E283-6461-6624-D967-5D6728459946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5" creationId="{1497EB8A-EDE5-5CB4-8FDB-6746A497D6A2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6" creationId="{9821332F-C1E0-97E2-29D6-5764C145DBAD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7" creationId="{7496CACA-9688-8AB9-7920-35D10D12377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8" creationId="{AFD18638-445E-5614-329E-6E0743A1E443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69" creationId="{CB6A344C-10CF-AEA1-C810-5907B01AC120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0" creationId="{5BC34622-6589-A782-2919-50ED46709BF7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1" creationId="{18A2619C-4B54-2208-846F-04C2C31E4ADB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2" creationId="{8693F6C1-DE10-66A8-1E92-9EB0C3D9EBA6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3" creationId="{1936EA90-0C31-D3EC-0D1B-7FE731C27F06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4" creationId="{D34CC124-7130-B9AB-3AD5-5727331F2B17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5" creationId="{BF04320F-4539-36F6-22CA-ED8F239684A1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6" creationId="{95D2ABB4-2208-B7D9-D151-9C85DBE8C2B1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7" creationId="{FD5C5C44-811B-D20B-F66E-862DB4F63D84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8" creationId="{C03999E1-C6FC-0323-BC75-30176DEE9A2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79" creationId="{66015954-AF11-8031-E547-51C6F6D06E89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0" creationId="{E088719D-D004-2906-2537-78343023A1E8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1" creationId="{5EA4BDB6-02E6-3048-A792-1408FEB7E3B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2" creationId="{5A806286-07B2-B104-3CE6-F46DADE747A0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3" creationId="{00D24855-72F4-545A-8BC1-43D370AF6B8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4" creationId="{AAF85281-BA7C-8FD5-6ADE-8EAD148F758A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85" creationId="{4A7CB6F8-5E29-D511-6375-86BFEDFE3C5E}"/>
          </ac:spMkLst>
        </pc:spChg>
        <pc:spChg chg="add del mod">
          <ac:chgData name="Krishna, Tushar" userId="2f8b3b63-7f05-4567-a420-9d780c56f9c3" providerId="ADAL" clId="{39DD198D-8B58-F84E-9481-EA837C9E2083}" dt="2024-01-18T16:19:57.569" v="6721" actId="478"/>
          <ac:spMkLst>
            <pc:docMk/>
            <pc:sldMk cId="123720320" sldId="3437"/>
            <ac:spMk id="89" creationId="{D95E7EE8-0E16-6994-3E41-BEEF7843F906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90" creationId="{137228FE-05E6-A87C-253A-39D2B2BCFC19}"/>
          </ac:spMkLst>
        </pc:spChg>
        <pc:spChg chg="add del mod">
          <ac:chgData name="Krishna, Tushar" userId="2f8b3b63-7f05-4567-a420-9d780c56f9c3" providerId="ADAL" clId="{39DD198D-8B58-F84E-9481-EA837C9E2083}" dt="2024-01-18T16:19:57.569" v="6721" actId="478"/>
          <ac:spMkLst>
            <pc:docMk/>
            <pc:sldMk cId="123720320" sldId="3437"/>
            <ac:spMk id="92" creationId="{EDDAF9A9-EA53-00B2-2D4E-B50AA6D7A92D}"/>
          </ac:spMkLst>
        </pc:spChg>
        <pc:spChg chg="add del mod">
          <ac:chgData name="Krishna, Tushar" userId="2f8b3b63-7f05-4567-a420-9d780c56f9c3" providerId="ADAL" clId="{39DD198D-8B58-F84E-9481-EA837C9E2083}" dt="2024-01-18T16:19:54.016" v="6719" actId="478"/>
          <ac:spMkLst>
            <pc:docMk/>
            <pc:sldMk cId="123720320" sldId="3437"/>
            <ac:spMk id="94" creationId="{95C2EAEB-FD25-87E6-9116-39AC68E1C956}"/>
          </ac:spMkLst>
        </pc:spChg>
        <pc:spChg chg="add del mod">
          <ac:chgData name="Krishna, Tushar" userId="2f8b3b63-7f05-4567-a420-9d780c56f9c3" providerId="ADAL" clId="{39DD198D-8B58-F84E-9481-EA837C9E2083}" dt="2024-01-18T16:19:55.973" v="6720" actId="478"/>
          <ac:spMkLst>
            <pc:docMk/>
            <pc:sldMk cId="123720320" sldId="3437"/>
            <ac:spMk id="96" creationId="{D7361DB0-D9F6-D80D-840D-A38ADB37B14A}"/>
          </ac:spMkLst>
        </pc:spChg>
        <pc:spChg chg="add mod">
          <ac:chgData name="Krishna, Tushar" userId="2f8b3b63-7f05-4567-a420-9d780c56f9c3" providerId="ADAL" clId="{39DD198D-8B58-F84E-9481-EA837C9E2083}" dt="2024-01-18T15:04:31.418" v="6492"/>
          <ac:spMkLst>
            <pc:docMk/>
            <pc:sldMk cId="123720320" sldId="3437"/>
            <ac:spMk id="97" creationId="{041FB9F3-BAA4-F4C3-D34D-0AC1CA07E2BE}"/>
          </ac:spMkLst>
        </pc:spChg>
        <pc:spChg chg="add mod">
          <ac:chgData name="Krishna, Tushar" userId="2f8b3b63-7f05-4567-a420-9d780c56f9c3" providerId="ADAL" clId="{39DD198D-8B58-F84E-9481-EA837C9E2083}" dt="2024-01-18T16:35:48.638" v="6925" actId="1076"/>
          <ac:spMkLst>
            <pc:docMk/>
            <pc:sldMk cId="123720320" sldId="3437"/>
            <ac:spMk id="99" creationId="{02CF0F78-5CD1-EAB5-D399-2A44BFD3DBEC}"/>
          </ac:spMkLst>
        </pc:spChg>
        <pc:spChg chg="add mod">
          <ac:chgData name="Krishna, Tushar" userId="2f8b3b63-7f05-4567-a420-9d780c56f9c3" providerId="ADAL" clId="{39DD198D-8B58-F84E-9481-EA837C9E2083}" dt="2024-01-18T16:35:55.153" v="6928" actId="1076"/>
          <ac:spMkLst>
            <pc:docMk/>
            <pc:sldMk cId="123720320" sldId="3437"/>
            <ac:spMk id="100" creationId="{52654D86-848D-0E04-0A3B-4DB69344245A}"/>
          </ac:spMkLst>
        </pc:spChg>
        <pc:spChg chg="add mod">
          <ac:chgData name="Krishna, Tushar" userId="2f8b3b63-7f05-4567-a420-9d780c56f9c3" providerId="ADAL" clId="{39DD198D-8B58-F84E-9481-EA837C9E2083}" dt="2024-01-18T17:11:31.742" v="8204" actId="1076"/>
          <ac:spMkLst>
            <pc:docMk/>
            <pc:sldMk cId="123720320" sldId="3437"/>
            <ac:spMk id="101" creationId="{93FA3502-EFD7-BC5F-50FD-C32A8FCFA51F}"/>
          </ac:spMkLst>
        </pc:spChg>
        <pc:spChg chg="add mod">
          <ac:chgData name="Krishna, Tushar" userId="2f8b3b63-7f05-4567-a420-9d780c56f9c3" providerId="ADAL" clId="{39DD198D-8B58-F84E-9481-EA837C9E2083}" dt="2024-01-18T17:11:44.082" v="8226" actId="14100"/>
          <ac:spMkLst>
            <pc:docMk/>
            <pc:sldMk cId="123720320" sldId="3437"/>
            <ac:spMk id="102" creationId="{A0DCCFBF-45BF-5398-A608-564C2C3F80CA}"/>
          </ac:spMkLst>
        </pc:spChg>
        <pc:picChg chg="del">
          <ac:chgData name="Krishna, Tushar" userId="2f8b3b63-7f05-4567-a420-9d780c56f9c3" providerId="ADAL" clId="{39DD198D-8B58-F84E-9481-EA837C9E2083}" dt="2024-01-18T15:02:33.661" v="6395" actId="478"/>
          <ac:picMkLst>
            <pc:docMk/>
            <pc:sldMk cId="123720320" sldId="3437"/>
            <ac:picMk id="10" creationId="{D57851C9-6500-08D5-D753-85FA8FEE18D3}"/>
          </ac:picMkLst>
        </pc:picChg>
        <pc:picChg chg="mod">
          <ac:chgData name="Krishna, Tushar" userId="2f8b3b63-7f05-4567-a420-9d780c56f9c3" providerId="ADAL" clId="{39DD198D-8B58-F84E-9481-EA837C9E2083}" dt="2024-01-18T17:11:25.090" v="8202" actId="14100"/>
          <ac:picMkLst>
            <pc:docMk/>
            <pc:sldMk cId="123720320" sldId="3437"/>
            <ac:picMk id="33" creationId="{7405FB5F-4662-E4B4-D864-4389E54519C8}"/>
          </ac:picMkLst>
        </pc:picChg>
        <pc:picChg chg="add mod">
          <ac:chgData name="Krishna, Tushar" userId="2f8b3b63-7f05-4567-a420-9d780c56f9c3" providerId="ADAL" clId="{39DD198D-8B58-F84E-9481-EA837C9E2083}" dt="2024-01-18T16:19:58.164" v="6722"/>
          <ac:picMkLst>
            <pc:docMk/>
            <pc:sldMk cId="123720320" sldId="3437"/>
            <ac:picMk id="98" creationId="{92956E7D-8544-4DC5-4F1C-2B8780DA832A}"/>
          </ac:picMkLst>
        </pc:pic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86" creationId="{302FBB9D-8982-3CFC-3F40-52A470183968}"/>
          </ac:cxnSpMkLst>
        </pc:cxn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87" creationId="{0959C924-2AB2-D823-9E5E-CCA2360013C4}"/>
          </ac:cxnSpMkLst>
        </pc:cxn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88" creationId="{2C7F4500-DE36-39B5-0F4F-110196CD7667}"/>
          </ac:cxnSpMkLst>
        </pc:cxn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91" creationId="{20376C24-50D5-8F40-34D4-64E19035B3AD}"/>
          </ac:cxnSpMkLst>
        </pc:cxn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93" creationId="{25A34B8A-511B-A4E0-018D-C208BE8E33AE}"/>
          </ac:cxnSpMkLst>
        </pc:cxnChg>
        <pc:cxnChg chg="add del mod">
          <ac:chgData name="Krishna, Tushar" userId="2f8b3b63-7f05-4567-a420-9d780c56f9c3" providerId="ADAL" clId="{39DD198D-8B58-F84E-9481-EA837C9E2083}" dt="2024-01-18T16:19:54.016" v="6719" actId="478"/>
          <ac:cxnSpMkLst>
            <pc:docMk/>
            <pc:sldMk cId="123720320" sldId="3437"/>
            <ac:cxnSpMk id="95" creationId="{B8AFC31F-8A5F-D03C-5035-0225B98BA128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7:12:52.903" v="8287" actId="20577"/>
        <pc:sldMkLst>
          <pc:docMk/>
          <pc:sldMk cId="1884704410" sldId="3438"/>
        </pc:sldMkLst>
        <pc:spChg chg="del">
          <ac:chgData name="Krishna, Tushar" userId="2f8b3b63-7f05-4567-a420-9d780c56f9c3" providerId="ADAL" clId="{39DD198D-8B58-F84E-9481-EA837C9E2083}" dt="2024-01-18T15:02:46.229" v="6399" actId="478"/>
          <ac:spMkLst>
            <pc:docMk/>
            <pc:sldMk cId="1884704410" sldId="3438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2:46.229" v="6399" actId="478"/>
          <ac:spMkLst>
            <pc:docMk/>
            <pc:sldMk cId="1884704410" sldId="3438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2:47" v="6400"/>
          <ac:spMkLst>
            <pc:docMk/>
            <pc:sldMk cId="1884704410" sldId="3438"/>
            <ac:spMk id="23" creationId="{9B4F35B0-9854-A630-F403-B90D6C12D8AF}"/>
          </ac:spMkLst>
        </pc:spChg>
        <pc:spChg chg="add mod">
          <ac:chgData name="Krishna, Tushar" userId="2f8b3b63-7f05-4567-a420-9d780c56f9c3" providerId="ADAL" clId="{39DD198D-8B58-F84E-9481-EA837C9E2083}" dt="2024-01-18T15:02:47" v="6400"/>
          <ac:spMkLst>
            <pc:docMk/>
            <pc:sldMk cId="1884704410" sldId="3438"/>
            <ac:spMk id="24" creationId="{55E55F22-2BA9-855B-685D-139F356FDB65}"/>
          </ac:spMkLst>
        </pc:spChg>
        <pc:spChg chg="del">
          <ac:chgData name="Krishna, Tushar" userId="2f8b3b63-7f05-4567-a420-9d780c56f9c3" providerId="ADAL" clId="{39DD198D-8B58-F84E-9481-EA837C9E2083}" dt="2024-01-18T15:02:46.229" v="6399" actId="478"/>
          <ac:spMkLst>
            <pc:docMk/>
            <pc:sldMk cId="1884704410" sldId="3438"/>
            <ac:spMk id="27" creationId="{5D2A70B3-4EE9-A1A0-E733-9AA0A69E221C}"/>
          </ac:spMkLst>
        </pc:spChg>
        <pc:spChg chg="del">
          <ac:chgData name="Krishna, Tushar" userId="2f8b3b63-7f05-4567-a420-9d780c56f9c3" providerId="ADAL" clId="{39DD198D-8B58-F84E-9481-EA837C9E2083}" dt="2024-01-18T15:02:46.229" v="6399" actId="478"/>
          <ac:spMkLst>
            <pc:docMk/>
            <pc:sldMk cId="1884704410" sldId="3438"/>
            <ac:spMk id="29" creationId="{4FD4E548-BD20-6DB5-4C7E-BA098F210320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31" creationId="{0C92896B-D85F-F93D-956B-78564AC2806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38" creationId="{558C94AB-910F-026A-C0F4-1C0E7952191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39" creationId="{6C0A93B9-CD08-3825-F4FE-1F9BC832CE98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0" creationId="{CEA0B29C-77D3-BA6A-7F49-4CBB6890736B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1" creationId="{FF5A2697-EC3A-EF42-8480-A4D31172C9E4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2" creationId="{292282AB-8050-004F-95CE-0D3F3CB86B56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3" creationId="{0C3163A1-4687-C022-5BDA-64A57B9A224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4" creationId="{939D3544-CE48-B60E-13E8-7C1811C6F29C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5" creationId="{7926C5BF-4E2E-A70A-1EE0-4BC28CA9DC40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6" creationId="{BE838A2B-C00A-AF51-689F-D03B02C951E6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7" creationId="{8C41D96E-7FFE-F3C4-CEA1-F9835B54A61A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8" creationId="{43DA830E-8F03-F4A6-0826-2670D11D5422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49" creationId="{36620CB8-0911-7E1E-F03F-F1183162DE74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0" creationId="{44DF9C4B-001D-55BE-F1E6-33619758177B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1" creationId="{A2CBA011-EE5A-7939-2944-A7290B0D87DB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2" creationId="{16832459-77F8-3742-7110-56FACB60336E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3" creationId="{B133F547-6388-F906-842C-B862522B4ED2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4" creationId="{C0D17D6A-884B-0A46-29AE-6C2F2B800777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5" creationId="{EF758B66-A47A-95AD-5974-AC02B7221623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6" creationId="{0FB668BB-F5E6-C836-2875-709852764D0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7" creationId="{7DC1F994-DEEC-FA14-ABF6-37F53F192FE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8" creationId="{75F788FF-CACD-57DF-4C7A-82370C97B23B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59" creationId="{5050243A-AD6B-B127-B20B-65F34D8E91CC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0" creationId="{5161BDC1-1DC5-546B-076D-E6963997A95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1" creationId="{74965025-CC0A-7E2B-C94A-57C89FE9F53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2" creationId="{0857B42B-C0E9-BBA7-840D-D7DED2B88037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3" creationId="{C42A332F-017B-CABB-7945-3438BE8607A0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4" creationId="{839F8FEB-ACBB-1A16-3481-5C57515750D5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5" creationId="{2C2C010B-693D-51EE-5000-09A37CF006B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6" creationId="{0A3C6878-183B-CF76-0F6F-79A414F26BA1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7" creationId="{4E163354-A2D1-DF1E-EF47-6AAC61BD9F25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8" creationId="{C0C3E028-DCE9-C822-EC62-7429AF3A1775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69" creationId="{CC70C009-C1A2-7C5A-24DC-544FB0337D9C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0" creationId="{A5435B77-6732-A1CD-3B3B-1F1AF54D9C91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1" creationId="{7B35470A-C384-ECA4-5266-C2B12E32D42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2" creationId="{5DFB2BA3-DC84-1FC0-EB72-E54C22A767E1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3" creationId="{726834BC-AA72-A21F-D94B-89715165FB8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4" creationId="{EE85BCE0-3659-A462-2AA9-648F2689213B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5" creationId="{D42BAE5A-1926-B207-A804-B6D1ADBBFF63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6" creationId="{4D39EA6E-4677-7B52-92D4-A0B471CFE52F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7" creationId="{F47AA863-2AFD-3B42-47CA-DA44A211C281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8" creationId="{BCC4237E-2219-CC22-8039-66B9D4B63DCD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79" creationId="{2B76E380-9523-CD76-87EF-093F188FB04A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0" creationId="{950DD298-0C99-E61D-5170-0B6FA59AF987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1" creationId="{6EB84B42-3E43-BB79-C328-97B621E0B5F0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2" creationId="{EB8EB6CE-06BB-C2BE-1B4C-3FFAD8D0F9E8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3" creationId="{EF4F84C4-CCEC-1E51-C6D8-577215F89AA5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4" creationId="{9A0F22B9-942E-45A4-E0A4-483A574C7157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5" creationId="{CF6078CC-554E-E17E-7A33-8FDABB26273A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6" creationId="{FA2DD859-8CFD-57AF-AC57-46FA62C9C4B0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7" creationId="{D917B23B-9439-0607-5E15-2942F76029BC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8" creationId="{E144C821-D3BB-D65B-0058-B5C3FC9CA9B2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89" creationId="{90FF17AE-B621-E269-2CD8-874158831179}"/>
          </ac:spMkLst>
        </pc:spChg>
        <pc:spChg chg="add del mod">
          <ac:chgData name="Krishna, Tushar" userId="2f8b3b63-7f05-4567-a420-9d780c56f9c3" providerId="ADAL" clId="{39DD198D-8B58-F84E-9481-EA837C9E2083}" dt="2024-01-18T16:20:04.658" v="6725" actId="478"/>
          <ac:spMkLst>
            <pc:docMk/>
            <pc:sldMk cId="1884704410" sldId="3438"/>
            <ac:spMk id="93" creationId="{EBB4B316-D452-D1DA-5515-05ADD1164829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94" creationId="{AB9AA576-5EAA-ABC2-D4A3-4F451CB9F207}"/>
          </ac:spMkLst>
        </pc:spChg>
        <pc:spChg chg="add del mod">
          <ac:chgData name="Krishna, Tushar" userId="2f8b3b63-7f05-4567-a420-9d780c56f9c3" providerId="ADAL" clId="{39DD198D-8B58-F84E-9481-EA837C9E2083}" dt="2024-01-18T16:20:04.658" v="6725" actId="478"/>
          <ac:spMkLst>
            <pc:docMk/>
            <pc:sldMk cId="1884704410" sldId="3438"/>
            <ac:spMk id="96" creationId="{6985D2FB-10D7-1ACA-F87A-8356B63898FD}"/>
          </ac:spMkLst>
        </pc:spChg>
        <pc:spChg chg="add del mod">
          <ac:chgData name="Krishna, Tushar" userId="2f8b3b63-7f05-4567-a420-9d780c56f9c3" providerId="ADAL" clId="{39DD198D-8B58-F84E-9481-EA837C9E2083}" dt="2024-01-18T16:20:02.006" v="6723" actId="478"/>
          <ac:spMkLst>
            <pc:docMk/>
            <pc:sldMk cId="1884704410" sldId="3438"/>
            <ac:spMk id="98" creationId="{CF27E90C-A904-4786-E425-B83668701759}"/>
          </ac:spMkLst>
        </pc:spChg>
        <pc:spChg chg="add del mod">
          <ac:chgData name="Krishna, Tushar" userId="2f8b3b63-7f05-4567-a420-9d780c56f9c3" providerId="ADAL" clId="{39DD198D-8B58-F84E-9481-EA837C9E2083}" dt="2024-01-18T16:20:04.658" v="6725" actId="478"/>
          <ac:spMkLst>
            <pc:docMk/>
            <pc:sldMk cId="1884704410" sldId="3438"/>
            <ac:spMk id="100" creationId="{F42E1179-F05E-0035-BBCC-C9D7CEC88ED1}"/>
          </ac:spMkLst>
        </pc:spChg>
        <pc:spChg chg="add mod">
          <ac:chgData name="Krishna, Tushar" userId="2f8b3b63-7f05-4567-a420-9d780c56f9c3" providerId="ADAL" clId="{39DD198D-8B58-F84E-9481-EA837C9E2083}" dt="2024-01-18T15:04:32.822" v="6493"/>
          <ac:spMkLst>
            <pc:docMk/>
            <pc:sldMk cId="1884704410" sldId="3438"/>
            <ac:spMk id="101" creationId="{B47CEAE8-F6E3-67CD-151B-0987672459AA}"/>
          </ac:spMkLst>
        </pc:spChg>
        <pc:spChg chg="add mod">
          <ac:chgData name="Krishna, Tushar" userId="2f8b3b63-7f05-4567-a420-9d780c56f9c3" providerId="ADAL" clId="{39DD198D-8B58-F84E-9481-EA837C9E2083}" dt="2024-01-18T17:12:17.699" v="8228" actId="1076"/>
          <ac:spMkLst>
            <pc:docMk/>
            <pc:sldMk cId="1884704410" sldId="3438"/>
            <ac:spMk id="104" creationId="{3CD323AC-E19E-B584-9830-E28B531272CC}"/>
          </ac:spMkLst>
        </pc:spChg>
        <pc:spChg chg="add mod">
          <ac:chgData name="Krishna, Tushar" userId="2f8b3b63-7f05-4567-a420-9d780c56f9c3" providerId="ADAL" clId="{39DD198D-8B58-F84E-9481-EA837C9E2083}" dt="2024-01-18T17:12:52.903" v="8287" actId="20577"/>
          <ac:spMkLst>
            <pc:docMk/>
            <pc:sldMk cId="1884704410" sldId="3438"/>
            <ac:spMk id="105" creationId="{0593405A-1825-C519-4BB0-866FBD4AB4DB}"/>
          </ac:spMkLst>
        </pc:spChg>
        <pc:picChg chg="del">
          <ac:chgData name="Krishna, Tushar" userId="2f8b3b63-7f05-4567-a420-9d780c56f9c3" providerId="ADAL" clId="{39DD198D-8B58-F84E-9481-EA837C9E2083}" dt="2024-01-18T15:02:46.229" v="6399" actId="478"/>
          <ac:picMkLst>
            <pc:docMk/>
            <pc:sldMk cId="1884704410" sldId="3438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20:02.364" v="6724"/>
          <ac:picMkLst>
            <pc:docMk/>
            <pc:sldMk cId="1884704410" sldId="3438"/>
            <ac:picMk id="102" creationId="{78A6D0BB-149F-4EF0-D7AB-4EA021B851DA}"/>
          </ac:picMkLst>
        </pc:picChg>
        <pc:picChg chg="add mod">
          <ac:chgData name="Krishna, Tushar" userId="2f8b3b63-7f05-4567-a420-9d780c56f9c3" providerId="ADAL" clId="{39DD198D-8B58-F84E-9481-EA837C9E2083}" dt="2024-01-18T16:20:04.965" v="6726"/>
          <ac:picMkLst>
            <pc:docMk/>
            <pc:sldMk cId="1884704410" sldId="3438"/>
            <ac:picMk id="103" creationId="{43A09D88-D94B-4121-B823-69871D2D5871}"/>
          </ac:picMkLst>
        </pc:pic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0" creationId="{2238E0C4-ED0E-C759-E19A-EC397068D53F}"/>
          </ac:cxnSpMkLst>
        </pc:cxn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1" creationId="{3DD463EF-2091-9F2E-0363-DB7B14B7025F}"/>
          </ac:cxnSpMkLst>
        </pc:cxn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2" creationId="{232F3524-A182-E4D0-104E-AB654FFAB090}"/>
          </ac:cxnSpMkLst>
        </pc:cxn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5" creationId="{796270A8-E815-1D8C-F38C-15D80951C42E}"/>
          </ac:cxnSpMkLst>
        </pc:cxn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7" creationId="{CDF0FD43-C6E1-CC05-B4A5-026D13F069C0}"/>
          </ac:cxnSpMkLst>
        </pc:cxnChg>
        <pc:cxnChg chg="add del mod">
          <ac:chgData name="Krishna, Tushar" userId="2f8b3b63-7f05-4567-a420-9d780c56f9c3" providerId="ADAL" clId="{39DD198D-8B58-F84E-9481-EA837C9E2083}" dt="2024-01-18T16:20:02.006" v="6723" actId="478"/>
          <ac:cxnSpMkLst>
            <pc:docMk/>
            <pc:sldMk cId="1884704410" sldId="3438"/>
            <ac:cxnSpMk id="99" creationId="{82EE17A0-0E58-1341-2F80-6AD800C77086}"/>
          </ac:cxnSpMkLst>
        </pc:cxnChg>
      </pc:sldChg>
      <pc:sldChg chg="addSp delSp modSp add mod">
        <pc:chgData name="Krishna, Tushar" userId="2f8b3b63-7f05-4567-a420-9d780c56f9c3" providerId="ADAL" clId="{39DD198D-8B58-F84E-9481-EA837C9E2083}" dt="2024-01-18T16:20:09.234" v="6728"/>
        <pc:sldMkLst>
          <pc:docMk/>
          <pc:sldMk cId="2937723121" sldId="3439"/>
        </pc:sldMkLst>
        <pc:spChg chg="del">
          <ac:chgData name="Krishna, Tushar" userId="2f8b3b63-7f05-4567-a420-9d780c56f9c3" providerId="ADAL" clId="{39DD198D-8B58-F84E-9481-EA837C9E2083}" dt="2024-01-18T15:02:50.497" v="6401" actId="478"/>
          <ac:spMkLst>
            <pc:docMk/>
            <pc:sldMk cId="2937723121" sldId="3439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2:50.497" v="6401" actId="478"/>
          <ac:spMkLst>
            <pc:docMk/>
            <pc:sldMk cId="2937723121" sldId="3439"/>
            <ac:spMk id="17" creationId="{F382B574-14D7-68E0-A8AE-2BEEB40245EE}"/>
          </ac:spMkLst>
        </pc:spChg>
        <pc:spChg chg="add mod">
          <ac:chgData name="Krishna, Tushar" userId="2f8b3b63-7f05-4567-a420-9d780c56f9c3" providerId="ADAL" clId="{39DD198D-8B58-F84E-9481-EA837C9E2083}" dt="2024-01-18T15:02:51.256" v="6402"/>
          <ac:spMkLst>
            <pc:docMk/>
            <pc:sldMk cId="2937723121" sldId="3439"/>
            <ac:spMk id="23" creationId="{F2DBEBB7-4B63-F68C-471C-C9834D1EDD71}"/>
          </ac:spMkLst>
        </pc:spChg>
        <pc:spChg chg="del">
          <ac:chgData name="Krishna, Tushar" userId="2f8b3b63-7f05-4567-a420-9d780c56f9c3" providerId="ADAL" clId="{39DD198D-8B58-F84E-9481-EA837C9E2083}" dt="2024-01-18T15:02:50.497" v="6401" actId="478"/>
          <ac:spMkLst>
            <pc:docMk/>
            <pc:sldMk cId="2937723121" sldId="3439"/>
            <ac:spMk id="27" creationId="{5D2A70B3-4EE9-A1A0-E733-9AA0A69E221C}"/>
          </ac:spMkLst>
        </pc:spChg>
        <pc:spChg chg="del">
          <ac:chgData name="Krishna, Tushar" userId="2f8b3b63-7f05-4567-a420-9d780c56f9c3" providerId="ADAL" clId="{39DD198D-8B58-F84E-9481-EA837C9E2083}" dt="2024-01-18T15:02:50.497" v="6401" actId="478"/>
          <ac:spMkLst>
            <pc:docMk/>
            <pc:sldMk cId="2937723121" sldId="3439"/>
            <ac:spMk id="29" creationId="{4FD4E548-BD20-6DB5-4C7E-BA098F210320}"/>
          </ac:spMkLst>
        </pc:spChg>
        <pc:spChg chg="add mod">
          <ac:chgData name="Krishna, Tushar" userId="2f8b3b63-7f05-4567-a420-9d780c56f9c3" providerId="ADAL" clId="{39DD198D-8B58-F84E-9481-EA837C9E2083}" dt="2024-01-18T15:02:51.256" v="6402"/>
          <ac:spMkLst>
            <pc:docMk/>
            <pc:sldMk cId="2937723121" sldId="3439"/>
            <ac:spMk id="31" creationId="{98E12446-C070-7269-26C7-3D49736646E5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1" creationId="{155AA689-3037-E743-621C-F4051FD5DBEC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3" creationId="{4C707064-F589-95B2-273A-BF95D95571DB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6" creationId="{75C6B53B-C74A-BAAB-BDBF-A51D8883152B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7" creationId="{BDBBC101-67A1-8A3B-EDEB-F58894B6F67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8" creationId="{277A52EB-C422-A499-D574-5A338423BE40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49" creationId="{65375E16-AA8C-FBF9-C34B-4C0E07D43477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0" creationId="{B6C08C9B-E4C9-B56D-4469-BD6914D235A7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1" creationId="{0178EAE3-4416-1601-8D6B-B3F5CA0B0B4C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2" creationId="{C9DAF1E3-C5B9-FCF3-D015-94D90BC6BB38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3" creationId="{B6737957-C3F6-5868-A1EA-CC26B398C65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4" creationId="{E7A88A17-C4D3-5253-D8C6-0F5381017E93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5" creationId="{7BB7929D-6832-F1D1-1D85-1E11CF005B61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6" creationId="{D6DD6D02-176C-6083-1EE9-65D9A7D70239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7" creationId="{7E6B8542-2A3F-2AD1-5111-4C89A7EBCAB2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8" creationId="{C5853913-87C5-CC58-C0EB-CC50A37AF9EA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59" creationId="{76844EFC-8D9E-EC5F-DD2A-AD4FBFF075E1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0" creationId="{AD72AD4C-DCE2-B744-7D85-CEC8299BAD4F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1" creationId="{0B5F05AE-8B6A-3A36-1816-637333446A3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2" creationId="{1E8A1FE3-E6F8-AB0D-C4F4-107FD2A69FCB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3" creationId="{661B1F84-CFD2-A955-B69E-872F3A0B69CA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4" creationId="{B4D6AB7C-D271-D546-F795-35EDFCCA1E4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5" creationId="{B8CB8933-E0C0-5E7A-4EDB-206C215A1CB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6" creationId="{9A62E66B-6C71-4FE6-CCB1-8C337FE2D727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7" creationId="{3F1055D5-E8E7-E3EA-6320-3B98FAF0E859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8" creationId="{A0F93D2E-EA4B-5B77-0969-DA597495EB82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69" creationId="{8EFD9457-3D51-9831-04B3-BFFC595872DC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0" creationId="{E7007C5B-6E95-6BC8-7DA6-727916794A01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1" creationId="{EB04D085-57E1-CB12-1D4C-56CDF5FC5F49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2" creationId="{1821E736-6216-3536-3E73-161BA428C81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3" creationId="{C965F362-BFCA-446E-1C42-FEEF14FE7A1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4" creationId="{8D4A1D4E-09CC-FD77-2C2A-E33E13F103F3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5" creationId="{0A3C213F-A932-F154-58E3-C5E09619910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6" creationId="{E6277B47-00FE-0EA6-53C1-E5A09A53753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7" creationId="{4CF19CD6-99AC-AF93-C278-65CE1BA76F58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8" creationId="{95216DB1-4768-137C-F743-26366F3A41F5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79" creationId="{4EAB5FD9-3A9F-3C6C-9B1F-848FA5A56A7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0" creationId="{1175EB1F-8533-F866-6211-668161E2708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1" creationId="{A2AB1D6C-8F2E-F173-E58F-9A7189FFBEE2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2" creationId="{61FDB0C7-684C-59A3-A67D-57EC99AF292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3" creationId="{69B18ECA-3F08-FB95-AC80-18D884FB5974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4" creationId="{698F8DC2-1E16-BB3C-4AA8-003AE45FE38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5" creationId="{FEDA152E-2C1A-4F1A-5A29-C947566CD84E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6" creationId="{435FB1F9-2BFC-8D29-1462-FE77542E3219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7" creationId="{5DFC43E1-34AF-D03B-A5A3-FB5B24186485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8" creationId="{EDA3EDDE-4E26-34EB-0859-C63F1F29D2DF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89" creationId="{DBFAA409-05DB-EE60-019B-BED54298D45A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0" creationId="{C25EF8F3-F352-1791-0209-96D20CB27AE6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1" creationId="{70593A93-0175-9EBB-73E5-CA0A1B5554EB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2" creationId="{EBB9C094-07AF-5EA4-89CE-0E9A1581CA19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3" creationId="{4690630C-8B14-765B-DF58-AAF144874207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4" creationId="{C698900C-CDC3-098C-7CFC-52CB3A3DC143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5" creationId="{C48BFF6E-F8CB-138B-A0B0-6ADA3541BD20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96" creationId="{9BA76040-FECA-43EE-0BAF-DF8C0BC35465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100" creationId="{72DD3849-3799-16D0-673B-5F4266D23790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101" creationId="{A2E5B022-FF8F-46B1-D48B-5456F24337B8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103" creationId="{419DD24D-7A75-A656-BC55-5417DB90855A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105" creationId="{4C26B525-F93C-DE89-FF2F-FBCFEFB1A9C5}"/>
          </ac:spMkLst>
        </pc:spChg>
        <pc:spChg chg="add del mod">
          <ac:chgData name="Krishna, Tushar" userId="2f8b3b63-7f05-4567-a420-9d780c56f9c3" providerId="ADAL" clId="{39DD198D-8B58-F84E-9481-EA837C9E2083}" dt="2024-01-18T16:20:08.583" v="6727" actId="478"/>
          <ac:spMkLst>
            <pc:docMk/>
            <pc:sldMk cId="2937723121" sldId="3439"/>
            <ac:spMk id="107" creationId="{B52050D3-BD65-D5D9-8810-D62A08162548}"/>
          </ac:spMkLst>
        </pc:spChg>
        <pc:spChg chg="add mod">
          <ac:chgData name="Krishna, Tushar" userId="2f8b3b63-7f05-4567-a420-9d780c56f9c3" providerId="ADAL" clId="{39DD198D-8B58-F84E-9481-EA837C9E2083}" dt="2024-01-18T15:04:34.476" v="6494"/>
          <ac:spMkLst>
            <pc:docMk/>
            <pc:sldMk cId="2937723121" sldId="3439"/>
            <ac:spMk id="108" creationId="{EF6EBCEC-C7E8-AC90-7F94-1F56A03EACB4}"/>
          </ac:spMkLst>
        </pc:spChg>
        <pc:picChg chg="del">
          <ac:chgData name="Krishna, Tushar" userId="2f8b3b63-7f05-4567-a420-9d780c56f9c3" providerId="ADAL" clId="{39DD198D-8B58-F84E-9481-EA837C9E2083}" dt="2024-01-18T15:02:50.497" v="6401" actId="478"/>
          <ac:picMkLst>
            <pc:docMk/>
            <pc:sldMk cId="2937723121" sldId="3439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20:09.234" v="6728"/>
          <ac:picMkLst>
            <pc:docMk/>
            <pc:sldMk cId="2937723121" sldId="3439"/>
            <ac:picMk id="109" creationId="{7BA15098-F27A-9AAC-2FCD-05CA2B69C51B}"/>
          </ac:picMkLst>
        </pc:pic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97" creationId="{E967573A-2194-5CC3-DBB1-00B4EFCA85CF}"/>
          </ac:cxnSpMkLst>
        </pc:cxn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98" creationId="{614047A4-0519-172F-A43F-78C0BCD2B7BD}"/>
          </ac:cxnSpMkLst>
        </pc:cxn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99" creationId="{8C29696A-CE4F-90BD-15D6-FD99F73013EE}"/>
          </ac:cxnSpMkLst>
        </pc:cxn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102" creationId="{BC049C6E-73D2-DBCE-AD95-1E6B0395B97F}"/>
          </ac:cxnSpMkLst>
        </pc:cxn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104" creationId="{610483EC-D1D3-661C-7778-0B211694B516}"/>
          </ac:cxnSpMkLst>
        </pc:cxnChg>
        <pc:cxnChg chg="add del mod">
          <ac:chgData name="Krishna, Tushar" userId="2f8b3b63-7f05-4567-a420-9d780c56f9c3" providerId="ADAL" clId="{39DD198D-8B58-F84E-9481-EA837C9E2083}" dt="2024-01-18T16:20:08.583" v="6727" actId="478"/>
          <ac:cxnSpMkLst>
            <pc:docMk/>
            <pc:sldMk cId="2937723121" sldId="3439"/>
            <ac:cxnSpMk id="106" creationId="{A2E0DD98-72CA-BF12-B347-3BF4B1876597}"/>
          </ac:cxnSpMkLst>
        </pc:cxnChg>
      </pc:sldChg>
      <pc:sldChg chg="addSp delSp modSp add mod delAnim modAnim">
        <pc:chgData name="Krishna, Tushar" userId="2f8b3b63-7f05-4567-a420-9d780c56f9c3" providerId="ADAL" clId="{39DD198D-8B58-F84E-9481-EA837C9E2083}" dt="2024-01-18T16:34:54.792" v="6904"/>
        <pc:sldMkLst>
          <pc:docMk/>
          <pc:sldMk cId="1630254070" sldId="3440"/>
        </pc:sldMkLst>
        <pc:spChg chg="del">
          <ac:chgData name="Krishna, Tushar" userId="2f8b3b63-7f05-4567-a420-9d780c56f9c3" providerId="ADAL" clId="{39DD198D-8B58-F84E-9481-EA837C9E2083}" dt="2024-01-18T15:02:55.511" v="6403" actId="478"/>
          <ac:spMkLst>
            <pc:docMk/>
            <pc:sldMk cId="1630254070" sldId="3440"/>
            <ac:spMk id="3" creationId="{B2DD9119-1D6F-519C-7DB4-8A46D4C65C25}"/>
          </ac:spMkLst>
        </pc:spChg>
        <pc:spChg chg="del">
          <ac:chgData name="Krishna, Tushar" userId="2f8b3b63-7f05-4567-a420-9d780c56f9c3" providerId="ADAL" clId="{39DD198D-8B58-F84E-9481-EA837C9E2083}" dt="2024-01-18T15:02:55.511" v="6403" actId="478"/>
          <ac:spMkLst>
            <pc:docMk/>
            <pc:sldMk cId="1630254070" sldId="3440"/>
            <ac:spMk id="4" creationId="{AA948294-CA67-CDF5-7B61-DCC781910952}"/>
          </ac:spMkLst>
        </pc:spChg>
        <pc:spChg chg="del">
          <ac:chgData name="Krishna, Tushar" userId="2f8b3b63-7f05-4567-a420-9d780c56f9c3" providerId="ADAL" clId="{39DD198D-8B58-F84E-9481-EA837C9E2083}" dt="2024-01-18T15:02:55.511" v="6403" actId="478"/>
          <ac:spMkLst>
            <pc:docMk/>
            <pc:sldMk cId="1630254070" sldId="3440"/>
            <ac:spMk id="17" creationId="{F382B574-14D7-68E0-A8AE-2BEEB40245EE}"/>
          </ac:spMkLst>
        </pc:spChg>
        <pc:spChg chg="del">
          <ac:chgData name="Krishna, Tushar" userId="2f8b3b63-7f05-4567-a420-9d780c56f9c3" providerId="ADAL" clId="{39DD198D-8B58-F84E-9481-EA837C9E2083}" dt="2024-01-18T15:05:29.721" v="6497" actId="478"/>
          <ac:spMkLst>
            <pc:docMk/>
            <pc:sldMk cId="1630254070" sldId="3440"/>
            <ac:spMk id="23" creationId="{DE9A7149-82A5-7F76-A612-C023F493B6A7}"/>
          </ac:spMkLst>
        </pc:spChg>
        <pc:spChg chg="del">
          <ac:chgData name="Krishna, Tushar" userId="2f8b3b63-7f05-4567-a420-9d780c56f9c3" providerId="ADAL" clId="{39DD198D-8B58-F84E-9481-EA837C9E2083}" dt="2024-01-18T15:02:55.511" v="6403" actId="478"/>
          <ac:spMkLst>
            <pc:docMk/>
            <pc:sldMk cId="1630254070" sldId="3440"/>
            <ac:spMk id="27" creationId="{5D2A70B3-4EE9-A1A0-E733-9AA0A69E221C}"/>
          </ac:spMkLst>
        </pc:spChg>
        <pc:spChg chg="del">
          <ac:chgData name="Krishna, Tushar" userId="2f8b3b63-7f05-4567-a420-9d780c56f9c3" providerId="ADAL" clId="{39DD198D-8B58-F84E-9481-EA837C9E2083}" dt="2024-01-18T15:02:55.511" v="6403" actId="478"/>
          <ac:spMkLst>
            <pc:docMk/>
            <pc:sldMk cId="1630254070" sldId="3440"/>
            <ac:spMk id="29" creationId="{4FD4E548-BD20-6DB5-4C7E-BA098F210320}"/>
          </ac:spMkLst>
        </pc:spChg>
        <pc:spChg chg="add mod">
          <ac:chgData name="Krishna, Tushar" userId="2f8b3b63-7f05-4567-a420-9d780c56f9c3" providerId="ADAL" clId="{39DD198D-8B58-F84E-9481-EA837C9E2083}" dt="2024-01-18T15:02:56.412" v="6404"/>
          <ac:spMkLst>
            <pc:docMk/>
            <pc:sldMk cId="1630254070" sldId="3440"/>
            <ac:spMk id="31" creationId="{AEE3696E-F9D5-990F-0075-9100F9E1C663}"/>
          </ac:spMkLst>
        </pc:spChg>
        <pc:spChg chg="add mod">
          <ac:chgData name="Krishna, Tushar" userId="2f8b3b63-7f05-4567-a420-9d780c56f9c3" providerId="ADAL" clId="{39DD198D-8B58-F84E-9481-EA837C9E2083}" dt="2024-01-18T15:02:56.412" v="6404"/>
          <ac:spMkLst>
            <pc:docMk/>
            <pc:sldMk cId="1630254070" sldId="3440"/>
            <ac:spMk id="47" creationId="{FFCB117E-50B7-C096-B24D-EACFE2907C40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2" creationId="{89806FD5-DD1E-BF43-7840-19543F622D3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3" creationId="{47016AC1-EA56-FCEB-3792-D62253BD95A4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4" creationId="{FEEE92ED-86C7-E4BC-4DA3-3F6AB01D1EA0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5" creationId="{E5DCC43A-B2BE-8E26-E3D1-C9B207609324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6" creationId="{6296516A-6A81-733C-EAC5-7EF81FC858AF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7" creationId="{DC13142B-89C7-9C5B-22B2-DC70AE11AFEE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8" creationId="{1C56ACFF-0D50-B277-A8D1-F683DF011A90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59" creationId="{D5F4E4BF-62C8-FA5A-9BC8-134BB55678DB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0" creationId="{703994D9-7557-CBF7-FE14-F910C0C0B2DF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1" creationId="{31E23928-C099-6BF5-86A8-A40976247202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2" creationId="{CD318FBA-EFA3-A02E-F27A-69594D2F8681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3" creationId="{EDF95358-E0E9-C392-21D7-0DA03E996338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4" creationId="{CBA1E025-1E09-C6B2-2C31-3E80EDC1D01B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5" creationId="{AB8FC003-31AC-2389-2471-73175150B042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6" creationId="{24AFCEDF-C939-8B81-F4FD-42A2A9789A1E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7" creationId="{BEF2E909-5ACD-5216-0111-CA3ED7A79299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8" creationId="{7BF99F33-70E5-A5BB-C391-21BD3BF6CE75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69" creationId="{EDF54177-2B93-279C-510C-29993A1D7936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0" creationId="{2567E155-A200-556F-3AB1-100C8A57A0B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1" creationId="{D0B0D8D8-0A2B-24E6-C4B1-B047882D82B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2" creationId="{3BCEB6D0-E30D-E458-B262-458C80492701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3" creationId="{E5220BF2-480B-25F9-9435-4FC432B5EA62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4" creationId="{014DD6E2-20A9-C0D2-2E09-3C17FE732C4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5" creationId="{06A7E01E-2A8A-5CDA-1C97-9E1DD0735EED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6" creationId="{E063CB3F-34B7-CB80-6936-95F804D3FD56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7" creationId="{1D217097-4F4C-AF1E-DEDD-AA5519DBC3C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8" creationId="{84E5FB9D-5F53-F273-8B7E-0F92B0CE44C5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79" creationId="{2E77BAC5-3E4B-9AFE-345E-347871277123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0" creationId="{27E96696-EBDC-6CE5-9BA3-451888CFA529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1" creationId="{688364DD-9306-B361-FC87-816681BB7F09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2" creationId="{E1151A2A-D883-E011-63E2-83F15AC8DD83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3" creationId="{5D9A181F-4C29-9A1B-DB5B-ABFD6AAA6871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4" creationId="{D83A5EC5-AE06-F53E-01D5-1A522F7D96CF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5" creationId="{5793CC6B-9E7F-00DF-4217-4954BB645E09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6" creationId="{FE4BD414-2BA4-7D5A-F8A0-26A7489BFEA3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7" creationId="{29F1D73F-03AE-CBAB-BE55-136C973897EF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8" creationId="{C05022F0-69D5-63A3-BFC0-CD4028D831B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89" creationId="{D82A265C-8C39-496E-90EF-A8AA87D3150C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0" creationId="{031AED4C-5312-600F-1651-160E0F4FE0D4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1" creationId="{3A718353-AE62-361D-8C7D-2E943704DAFB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2" creationId="{6887FD89-EC2F-B1A9-AD7B-31BC4B8C7A2B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3" creationId="{022F2A76-ED4F-EDD4-8ABE-23E29D25ED81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4" creationId="{873F7429-C3DA-914B-6EEF-581D633B6A2C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5" creationId="{7683E457-AFF3-2E8B-B3EF-2C58864370B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6" creationId="{66B079B2-EB67-16F9-3516-BFE0FF80FF5F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7" creationId="{6419E39B-EC3C-29B0-912F-96825D7C23C0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8" creationId="{161EB562-E3C6-8421-BBEB-E1F7F9ADEA5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99" creationId="{0772A1AA-B6BD-E99F-B356-8DAC9A3E45E9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0" creationId="{87D02B00-5496-04E5-FE5F-A03AC67BA03A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1" creationId="{22C7C463-2816-AD33-4450-806924B484A7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2" creationId="{82C9B003-FA9B-C8D0-DB05-48E33A2E83CD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3" creationId="{B120A21A-1C8E-C455-BDDE-931E64411E34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4" creationId="{1E50BB2F-D669-5298-D850-0E7A948C6261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8" creationId="{A73CA8FF-166C-191B-ABE2-DC987DF25A33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09" creationId="{D3667E51-7681-7A99-1676-CF84126B1D58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11" creationId="{9E10A165-FACD-4D48-DD9E-1447B4F4E3D8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13" creationId="{E50B1783-DE09-9486-50BD-723290783827}"/>
          </ac:spMkLst>
        </pc:spChg>
        <pc:spChg chg="add del mod">
          <ac:chgData name="Krishna, Tushar" userId="2f8b3b63-7f05-4567-a420-9d780c56f9c3" providerId="ADAL" clId="{39DD198D-8B58-F84E-9481-EA837C9E2083}" dt="2024-01-18T16:20:12.941" v="6729" actId="478"/>
          <ac:spMkLst>
            <pc:docMk/>
            <pc:sldMk cId="1630254070" sldId="3440"/>
            <ac:spMk id="115" creationId="{03E02DF8-1052-B8B0-AF2A-68C89D1F5FC5}"/>
          </ac:spMkLst>
        </pc:spChg>
        <pc:spChg chg="add mod">
          <ac:chgData name="Krishna, Tushar" userId="2f8b3b63-7f05-4567-a420-9d780c56f9c3" providerId="ADAL" clId="{39DD198D-8B58-F84E-9481-EA837C9E2083}" dt="2024-01-18T15:04:37.374" v="6495"/>
          <ac:spMkLst>
            <pc:docMk/>
            <pc:sldMk cId="1630254070" sldId="3440"/>
            <ac:spMk id="116" creationId="{F5C3D9E7-41A0-FB95-0D04-0314A87B049B}"/>
          </ac:spMkLst>
        </pc:spChg>
        <pc:spChg chg="add mod">
          <ac:chgData name="Krishna, Tushar" userId="2f8b3b63-7f05-4567-a420-9d780c56f9c3" providerId="ADAL" clId="{39DD198D-8B58-F84E-9481-EA837C9E2083}" dt="2024-01-18T16:34:11.116" v="6861" actId="1582"/>
          <ac:spMkLst>
            <pc:docMk/>
            <pc:sldMk cId="1630254070" sldId="3440"/>
            <ac:spMk id="118" creationId="{5A5BC801-83D4-81AA-89D1-53F997962447}"/>
          </ac:spMkLst>
        </pc:spChg>
        <pc:spChg chg="add del mod">
          <ac:chgData name="Krishna, Tushar" userId="2f8b3b63-7f05-4567-a420-9d780c56f9c3" providerId="ADAL" clId="{39DD198D-8B58-F84E-9481-EA837C9E2083}" dt="2024-01-18T16:34:50.518" v="6903" actId="113"/>
          <ac:spMkLst>
            <pc:docMk/>
            <pc:sldMk cId="1630254070" sldId="3440"/>
            <ac:spMk id="119" creationId="{D4D5A35F-2EE6-1BE8-1CDF-5F7CCD075391}"/>
          </ac:spMkLst>
        </pc:spChg>
        <pc:picChg chg="del">
          <ac:chgData name="Krishna, Tushar" userId="2f8b3b63-7f05-4567-a420-9d780c56f9c3" providerId="ADAL" clId="{39DD198D-8B58-F84E-9481-EA837C9E2083}" dt="2024-01-18T15:02:55.511" v="6403" actId="478"/>
          <ac:picMkLst>
            <pc:docMk/>
            <pc:sldMk cId="1630254070" sldId="3440"/>
            <ac:picMk id="10" creationId="{D57851C9-6500-08D5-D753-85FA8FEE18D3}"/>
          </ac:picMkLst>
        </pc:picChg>
        <pc:picChg chg="add mod">
          <ac:chgData name="Krishna, Tushar" userId="2f8b3b63-7f05-4567-a420-9d780c56f9c3" providerId="ADAL" clId="{39DD198D-8B58-F84E-9481-EA837C9E2083}" dt="2024-01-18T16:20:13.565" v="6730"/>
          <ac:picMkLst>
            <pc:docMk/>
            <pc:sldMk cId="1630254070" sldId="3440"/>
            <ac:picMk id="117" creationId="{734D00B7-E8D1-BAB9-04C7-0F2925982724}"/>
          </ac:picMkLst>
        </pc:pic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05" creationId="{E1409995-9AC1-A0D5-1511-0E8B1C4743CF}"/>
          </ac:cxnSpMkLst>
        </pc:cxn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06" creationId="{769C8E14-9AB0-FF5C-4BBB-2F327D42CE17}"/>
          </ac:cxnSpMkLst>
        </pc:cxn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07" creationId="{462E3023-0C73-0A51-87DD-D73B0FA2FEB5}"/>
          </ac:cxnSpMkLst>
        </pc:cxn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10" creationId="{7C0D48A6-7E05-2354-912B-42D359FC2D62}"/>
          </ac:cxnSpMkLst>
        </pc:cxn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12" creationId="{91B1DCE4-1F3C-060D-2D98-3933C69C4B48}"/>
          </ac:cxnSpMkLst>
        </pc:cxnChg>
        <pc:cxnChg chg="add del mod">
          <ac:chgData name="Krishna, Tushar" userId="2f8b3b63-7f05-4567-a420-9d780c56f9c3" providerId="ADAL" clId="{39DD198D-8B58-F84E-9481-EA837C9E2083}" dt="2024-01-18T16:20:12.941" v="6729" actId="478"/>
          <ac:cxnSpMkLst>
            <pc:docMk/>
            <pc:sldMk cId="1630254070" sldId="3440"/>
            <ac:cxnSpMk id="114" creationId="{4D058C44-515E-5C2B-E323-AE996859506E}"/>
          </ac:cxnSpMkLst>
        </pc:cxnChg>
      </pc:sldChg>
      <pc:sldChg chg="add del">
        <pc:chgData name="Krishna, Tushar" userId="2f8b3b63-7f05-4567-a420-9d780c56f9c3" providerId="ADAL" clId="{39DD198D-8B58-F84E-9481-EA837C9E2083}" dt="2024-01-18T16:38:25.088" v="6980" actId="2696"/>
        <pc:sldMkLst>
          <pc:docMk/>
          <pc:sldMk cId="1590514994" sldId="3441"/>
        </pc:sldMkLst>
      </pc:sldChg>
      <pc:sldChg chg="addSp delSp modSp add mod addAnim delAnim modAnim">
        <pc:chgData name="Krishna, Tushar" userId="2f8b3b63-7f05-4567-a420-9d780c56f9c3" providerId="ADAL" clId="{39DD198D-8B58-F84E-9481-EA837C9E2083}" dt="2024-01-18T16:27:29.490" v="6811" actId="20577"/>
        <pc:sldMkLst>
          <pc:docMk/>
          <pc:sldMk cId="3402148868" sldId="3442"/>
        </pc:sldMkLst>
        <pc:spChg chg="add mod">
          <ac:chgData name="Krishna, Tushar" userId="2f8b3b63-7f05-4567-a420-9d780c56f9c3" providerId="ADAL" clId="{39DD198D-8B58-F84E-9481-EA837C9E2083}" dt="2024-01-18T15:20:11.169" v="6554" actId="1076"/>
          <ac:spMkLst>
            <pc:docMk/>
            <pc:sldMk cId="3402148868" sldId="3442"/>
            <ac:spMk id="3" creationId="{41361C45-9C43-6AF1-C94B-935D87AD4CAB}"/>
          </ac:spMkLst>
        </pc:spChg>
        <pc:spChg chg="add mod">
          <ac:chgData name="Krishna, Tushar" userId="2f8b3b63-7f05-4567-a420-9d780c56f9c3" providerId="ADAL" clId="{39DD198D-8B58-F84E-9481-EA837C9E2083}" dt="2024-01-18T15:19:34.403" v="6545" actId="1076"/>
          <ac:spMkLst>
            <pc:docMk/>
            <pc:sldMk cId="3402148868" sldId="3442"/>
            <ac:spMk id="4" creationId="{111FD526-7E58-E261-D385-11D8174EC337}"/>
          </ac:spMkLst>
        </pc:spChg>
        <pc:spChg chg="add mod">
          <ac:chgData name="Krishna, Tushar" userId="2f8b3b63-7f05-4567-a420-9d780c56f9c3" providerId="ADAL" clId="{39DD198D-8B58-F84E-9481-EA837C9E2083}" dt="2024-01-18T15:19:53.027" v="6553" actId="20577"/>
          <ac:spMkLst>
            <pc:docMk/>
            <pc:sldMk cId="3402148868" sldId="3442"/>
            <ac:spMk id="10" creationId="{D76F4F62-B786-4A44-5841-9FDDD7879ED2}"/>
          </ac:spMkLst>
        </pc:spChg>
        <pc:spChg chg="add mod">
          <ac:chgData name="Krishna, Tushar" userId="2f8b3b63-7f05-4567-a420-9d780c56f9c3" providerId="ADAL" clId="{39DD198D-8B58-F84E-9481-EA837C9E2083}" dt="2024-01-18T15:24:33.674" v="6589" actId="20577"/>
          <ac:spMkLst>
            <pc:docMk/>
            <pc:sldMk cId="3402148868" sldId="3442"/>
            <ac:spMk id="17" creationId="{A940A0E5-B343-11E1-A6EE-842FC8D2EBB1}"/>
          </ac:spMkLst>
        </pc:spChg>
        <pc:spChg chg="del">
          <ac:chgData name="Krishna, Tushar" userId="2f8b3b63-7f05-4567-a420-9d780c56f9c3" providerId="ADAL" clId="{39DD198D-8B58-F84E-9481-EA837C9E2083}" dt="2024-01-18T15:05:34.173" v="6498" actId="478"/>
          <ac:spMkLst>
            <pc:docMk/>
            <pc:sldMk cId="3402148868" sldId="3442"/>
            <ac:spMk id="23" creationId="{DE9A7149-82A5-7F76-A612-C023F493B6A7}"/>
          </ac:spMkLst>
        </pc:spChg>
        <pc:spChg chg="add del mod">
          <ac:chgData name="Krishna, Tushar" userId="2f8b3b63-7f05-4567-a420-9d780c56f9c3" providerId="ADAL" clId="{39DD198D-8B58-F84E-9481-EA837C9E2083}" dt="2024-01-18T15:16:57.320" v="6521" actId="1076"/>
          <ac:spMkLst>
            <pc:docMk/>
            <pc:sldMk cId="3402148868" sldId="3442"/>
            <ac:spMk id="24" creationId="{B682FDD8-1C8A-C747-A087-5BA9554A1B75}"/>
          </ac:spMkLst>
        </pc:spChg>
        <pc:spChg chg="mod">
          <ac:chgData name="Krishna, Tushar" userId="2f8b3b63-7f05-4567-a420-9d780c56f9c3" providerId="ADAL" clId="{39DD198D-8B58-F84E-9481-EA837C9E2083}" dt="2024-01-18T15:17:28.602" v="6523" actId="1076"/>
          <ac:spMkLst>
            <pc:docMk/>
            <pc:sldMk cId="3402148868" sldId="3442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16:27:29.490" v="6811" actId="20577"/>
          <ac:spMkLst>
            <pc:docMk/>
            <pc:sldMk cId="3402148868" sldId="3442"/>
            <ac:spMk id="26" creationId="{51F5F45B-F062-5BEE-9D65-6582C2E8D17D}"/>
          </ac:spMkLst>
        </pc:spChg>
        <pc:spChg chg="add mod">
          <ac:chgData name="Krishna, Tushar" userId="2f8b3b63-7f05-4567-a420-9d780c56f9c3" providerId="ADAL" clId="{39DD198D-8B58-F84E-9481-EA837C9E2083}" dt="2024-01-18T15:24:29.634" v="6587" actId="20577"/>
          <ac:spMkLst>
            <pc:docMk/>
            <pc:sldMk cId="3402148868" sldId="3442"/>
            <ac:spMk id="27" creationId="{2C831D4D-82E3-C649-7AFF-F7A5ADD4B5F9}"/>
          </ac:spMkLst>
        </pc:spChg>
        <pc:spChg chg="mod">
          <ac:chgData name="Krishna, Tushar" userId="2f8b3b63-7f05-4567-a420-9d780c56f9c3" providerId="ADAL" clId="{39DD198D-8B58-F84E-9481-EA837C9E2083}" dt="2024-01-18T15:22:37.946" v="6561" actId="20577"/>
          <ac:spMkLst>
            <pc:docMk/>
            <pc:sldMk cId="3402148868" sldId="3442"/>
            <ac:spMk id="28" creationId="{6D24E0E7-B55B-47B6-36D3-2F837888AD5A}"/>
          </ac:spMkLst>
        </pc:spChg>
        <pc:spChg chg="mod">
          <ac:chgData name="Krishna, Tushar" userId="2f8b3b63-7f05-4567-a420-9d780c56f9c3" providerId="ADAL" clId="{39DD198D-8B58-F84E-9481-EA837C9E2083}" dt="2024-01-18T15:18:32.798" v="6531" actId="20577"/>
          <ac:spMkLst>
            <pc:docMk/>
            <pc:sldMk cId="3402148868" sldId="3442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15:18:56.401" v="6538" actId="20577"/>
          <ac:spMkLst>
            <pc:docMk/>
            <pc:sldMk cId="3402148868" sldId="3442"/>
            <ac:spMk id="32" creationId="{F2612286-7992-08FE-7BF2-3269BEB0174D}"/>
          </ac:spMkLst>
        </pc:spChg>
        <pc:spChg chg="del mod">
          <ac:chgData name="Krishna, Tushar" userId="2f8b3b63-7f05-4567-a420-9d780c56f9c3" providerId="ADAL" clId="{39DD198D-8B58-F84E-9481-EA837C9E2083}" dt="2024-01-18T15:16:50.917" v="6520" actId="478"/>
          <ac:spMkLst>
            <pc:docMk/>
            <pc:sldMk cId="3402148868" sldId="3442"/>
            <ac:spMk id="34" creationId="{36E79966-6006-E430-C685-CF1EA1420B61}"/>
          </ac:spMkLst>
        </pc:spChg>
        <pc:spChg chg="mod">
          <ac:chgData name="Krishna, Tushar" userId="2f8b3b63-7f05-4567-a420-9d780c56f9c3" providerId="ADAL" clId="{39DD198D-8B58-F84E-9481-EA837C9E2083}" dt="2024-01-18T15:17:25.353" v="6522" actId="1076"/>
          <ac:spMkLst>
            <pc:docMk/>
            <pc:sldMk cId="3402148868" sldId="3442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15:17:49.765" v="6528" actId="1076"/>
          <ac:spMkLst>
            <pc:docMk/>
            <pc:sldMk cId="3402148868" sldId="3442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5:18:29.356" v="6530" actId="20577"/>
          <ac:spMkLst>
            <pc:docMk/>
            <pc:sldMk cId="3402148868" sldId="3442"/>
            <ac:spMk id="37" creationId="{F0923609-76D5-0CB0-2038-A26B0A62BF46}"/>
          </ac:spMkLst>
        </pc:spChg>
        <pc:spChg chg="mod">
          <ac:chgData name="Krishna, Tushar" userId="2f8b3b63-7f05-4567-a420-9d780c56f9c3" providerId="ADAL" clId="{39DD198D-8B58-F84E-9481-EA837C9E2083}" dt="2024-01-18T15:17:38.635" v="6526" actId="1076"/>
          <ac:spMkLst>
            <pc:docMk/>
            <pc:sldMk cId="3402148868" sldId="3442"/>
            <ac:spMk id="38" creationId="{068FF378-900C-68BA-35BB-2BDF93281D81}"/>
          </ac:spMkLst>
        </pc:spChg>
        <pc:spChg chg="mod">
          <ac:chgData name="Krishna, Tushar" userId="2f8b3b63-7f05-4567-a420-9d780c56f9c3" providerId="ADAL" clId="{39DD198D-8B58-F84E-9481-EA837C9E2083}" dt="2024-01-18T15:18:34.587" v="6532" actId="20577"/>
          <ac:spMkLst>
            <pc:docMk/>
            <pc:sldMk cId="3402148868" sldId="3442"/>
            <ac:spMk id="39" creationId="{375F9665-8CF6-959D-FDA5-58DCB21608C0}"/>
          </ac:spMkLst>
        </pc:spChg>
        <pc:spChg chg="mod">
          <ac:chgData name="Krishna, Tushar" userId="2f8b3b63-7f05-4567-a420-9d780c56f9c3" providerId="ADAL" clId="{39DD198D-8B58-F84E-9481-EA837C9E2083}" dt="2024-01-18T15:16:26.220" v="6515" actId="1076"/>
          <ac:spMkLst>
            <pc:docMk/>
            <pc:sldMk cId="3402148868" sldId="3442"/>
            <ac:spMk id="40" creationId="{811DCDB5-2F42-4BFA-7D19-DE5A69317EFB}"/>
          </ac:spMkLst>
        </pc:spChg>
        <pc:spChg chg="mod">
          <ac:chgData name="Krishna, Tushar" userId="2f8b3b63-7f05-4567-a420-9d780c56f9c3" providerId="ADAL" clId="{39DD198D-8B58-F84E-9481-EA837C9E2083}" dt="2024-01-18T15:17:43.002" v="6527" actId="1076"/>
          <ac:spMkLst>
            <pc:docMk/>
            <pc:sldMk cId="3402148868" sldId="3442"/>
            <ac:spMk id="41" creationId="{579A55FD-C79E-88BC-1A48-3B5440B2A9C8}"/>
          </ac:spMkLst>
        </pc:spChg>
        <pc:spChg chg="mod">
          <ac:chgData name="Krishna, Tushar" userId="2f8b3b63-7f05-4567-a420-9d780c56f9c3" providerId="ADAL" clId="{39DD198D-8B58-F84E-9481-EA837C9E2083}" dt="2024-01-18T15:16:41.363" v="6518" actId="1076"/>
          <ac:spMkLst>
            <pc:docMk/>
            <pc:sldMk cId="3402148868" sldId="3442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15:16:35.486" v="6516" actId="1076"/>
          <ac:spMkLst>
            <pc:docMk/>
            <pc:sldMk cId="3402148868" sldId="3442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5:19:03.044" v="6543" actId="20577"/>
          <ac:spMkLst>
            <pc:docMk/>
            <pc:sldMk cId="3402148868" sldId="3442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15:19:42.577" v="6549" actId="20577"/>
          <ac:spMkLst>
            <pc:docMk/>
            <pc:sldMk cId="3402148868" sldId="3442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15:16:46.663" v="6519" actId="1076"/>
          <ac:spMkLst>
            <pc:docMk/>
            <pc:sldMk cId="3402148868" sldId="3442"/>
            <ac:spMk id="46" creationId="{ED0F417C-360F-B30A-3A4C-8B4DD75BD401}"/>
          </ac:spMkLst>
        </pc:spChg>
        <pc:spChg chg="del">
          <ac:chgData name="Krishna, Tushar" userId="2f8b3b63-7f05-4567-a420-9d780c56f9c3" providerId="ADAL" clId="{39DD198D-8B58-F84E-9481-EA837C9E2083}" dt="2024-01-18T15:18:36.707" v="6533" actId="478"/>
          <ac:spMkLst>
            <pc:docMk/>
            <pc:sldMk cId="3402148868" sldId="3442"/>
            <ac:spMk id="48" creationId="{F649CA15-11FD-CFF3-CE76-0322548F18CF}"/>
          </ac:spMkLst>
        </pc:spChg>
        <pc:spChg chg="mod">
          <ac:chgData name="Krishna, Tushar" userId="2f8b3b63-7f05-4567-a420-9d780c56f9c3" providerId="ADAL" clId="{39DD198D-8B58-F84E-9481-EA837C9E2083}" dt="2024-01-18T15:14:04.628" v="6514" actId="20577"/>
          <ac:spMkLst>
            <pc:docMk/>
            <pc:sldMk cId="3402148868" sldId="3442"/>
            <ac:spMk id="49" creationId="{5B443DF7-6641-6AC1-86E2-6FE10E9DF503}"/>
          </ac:spMkLst>
        </pc:spChg>
        <pc:spChg chg="mod">
          <ac:chgData name="Krishna, Tushar" userId="2f8b3b63-7f05-4567-a420-9d780c56f9c3" providerId="ADAL" clId="{39DD198D-8B58-F84E-9481-EA837C9E2083}" dt="2024-01-18T15:13:53.145" v="6512" actId="20577"/>
          <ac:spMkLst>
            <pc:docMk/>
            <pc:sldMk cId="3402148868" sldId="3442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5:13:48.423" v="6510" actId="20577"/>
          <ac:spMkLst>
            <pc:docMk/>
            <pc:sldMk cId="3402148868" sldId="3442"/>
            <ac:spMk id="51" creationId="{5746CA09-4BD8-D11F-587B-A28D644B1BD6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2" creationId="{89806FD5-DD1E-BF43-7840-19543F622D3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3" creationId="{47016AC1-EA56-FCEB-3792-D62253BD95A4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4" creationId="{FEEE92ED-86C7-E4BC-4DA3-3F6AB01D1EA0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5" creationId="{E5DCC43A-B2BE-8E26-E3D1-C9B207609324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6" creationId="{6296516A-6A81-733C-EAC5-7EF81FC858AF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7" creationId="{DC13142B-89C7-9C5B-22B2-DC70AE11AFEE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8" creationId="{1C56ACFF-0D50-B277-A8D1-F683DF011A90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59" creationId="{D5F4E4BF-62C8-FA5A-9BC8-134BB55678DB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0" creationId="{703994D9-7557-CBF7-FE14-F910C0C0B2DF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1" creationId="{31E23928-C099-6BF5-86A8-A40976247202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2" creationId="{CD318FBA-EFA3-A02E-F27A-69594D2F8681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3" creationId="{EDF95358-E0E9-C392-21D7-0DA03E996338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4" creationId="{CBA1E025-1E09-C6B2-2C31-3E80EDC1D01B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5" creationId="{AB8FC003-31AC-2389-2471-73175150B042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6" creationId="{24AFCEDF-C939-8B81-F4FD-42A2A9789A1E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7" creationId="{BEF2E909-5ACD-5216-0111-CA3ED7A79299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8" creationId="{7BF99F33-70E5-A5BB-C391-21BD3BF6CE75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69" creationId="{EDF54177-2B93-279C-510C-29993A1D7936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0" creationId="{2567E155-A200-556F-3AB1-100C8A57A0B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1" creationId="{D0B0D8D8-0A2B-24E6-C4B1-B047882D82B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2" creationId="{3BCEB6D0-E30D-E458-B262-458C80492701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3" creationId="{E5220BF2-480B-25F9-9435-4FC432B5EA62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4" creationId="{014DD6E2-20A9-C0D2-2E09-3C17FE732C4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5" creationId="{06A7E01E-2A8A-5CDA-1C97-9E1DD0735EED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6" creationId="{E063CB3F-34B7-CB80-6936-95F804D3FD56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7" creationId="{1D217097-4F4C-AF1E-DEDD-AA5519DBC3C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8" creationId="{84E5FB9D-5F53-F273-8B7E-0F92B0CE44C5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79" creationId="{2E77BAC5-3E4B-9AFE-345E-347871277123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0" creationId="{27E96696-EBDC-6CE5-9BA3-451888CFA529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1" creationId="{688364DD-9306-B361-FC87-816681BB7F09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2" creationId="{E1151A2A-D883-E011-63E2-83F15AC8DD83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3" creationId="{5D9A181F-4C29-9A1B-DB5B-ABFD6AAA6871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4" creationId="{D83A5EC5-AE06-F53E-01D5-1A522F7D96CF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5" creationId="{5793CC6B-9E7F-00DF-4217-4954BB645E09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6" creationId="{FE4BD414-2BA4-7D5A-F8A0-26A7489BFEA3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7" creationId="{29F1D73F-03AE-CBAB-BE55-136C973897EF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8" creationId="{C05022F0-69D5-63A3-BFC0-CD4028D831B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89" creationId="{D82A265C-8C39-496E-90EF-A8AA87D3150C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0" creationId="{031AED4C-5312-600F-1651-160E0F4FE0D4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1" creationId="{3A718353-AE62-361D-8C7D-2E943704DAFB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2" creationId="{6887FD89-EC2F-B1A9-AD7B-31BC4B8C7A2B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3" creationId="{022F2A76-ED4F-EDD4-8ABE-23E29D25ED81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4" creationId="{873F7429-C3DA-914B-6EEF-581D633B6A2C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5" creationId="{7683E457-AFF3-2E8B-B3EF-2C58864370B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6" creationId="{66B079B2-EB67-16F9-3516-BFE0FF80FF5F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7" creationId="{6419E39B-EC3C-29B0-912F-96825D7C23C0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8" creationId="{161EB562-E3C6-8421-BBEB-E1F7F9ADEA5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99" creationId="{0772A1AA-B6BD-E99F-B356-8DAC9A3E45E9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0" creationId="{87D02B00-5496-04E5-FE5F-A03AC67BA03A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1" creationId="{22C7C463-2816-AD33-4450-806924B484A7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2" creationId="{82C9B003-FA9B-C8D0-DB05-48E33A2E83CD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3" creationId="{B120A21A-1C8E-C455-BDDE-931E64411E34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4" creationId="{1E50BB2F-D669-5298-D850-0E7A948C6261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8" creationId="{A73CA8FF-166C-191B-ABE2-DC987DF25A33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09" creationId="{D3667E51-7681-7A99-1676-CF84126B1D58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11" creationId="{9E10A165-FACD-4D48-DD9E-1447B4F4E3D8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13" creationId="{E50B1783-DE09-9486-50BD-723290783827}"/>
          </ac:spMkLst>
        </pc:spChg>
        <pc:spChg chg="del">
          <ac:chgData name="Krishna, Tushar" userId="2f8b3b63-7f05-4567-a420-9d780c56f9c3" providerId="ADAL" clId="{39DD198D-8B58-F84E-9481-EA837C9E2083}" dt="2024-01-18T16:20:16.562" v="6731" actId="478"/>
          <ac:spMkLst>
            <pc:docMk/>
            <pc:sldMk cId="3402148868" sldId="3442"/>
            <ac:spMk id="115" creationId="{03E02DF8-1052-B8B0-AF2A-68C89D1F5FC5}"/>
          </ac:spMkLst>
        </pc:spChg>
        <pc:picChg chg="add mod">
          <ac:chgData name="Krishna, Tushar" userId="2f8b3b63-7f05-4567-a420-9d780c56f9c3" providerId="ADAL" clId="{39DD198D-8B58-F84E-9481-EA837C9E2083}" dt="2024-01-18T16:20:16.877" v="6732"/>
          <ac:picMkLst>
            <pc:docMk/>
            <pc:sldMk cId="3402148868" sldId="3442"/>
            <ac:picMk id="29" creationId="{81B68B6B-14A5-EC4F-DB03-17A8728A5BA1}"/>
          </ac:picMkLst>
        </pc:pic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05" creationId="{E1409995-9AC1-A0D5-1511-0E8B1C4743CF}"/>
          </ac:cxnSpMkLst>
        </pc:cxn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06" creationId="{769C8E14-9AB0-FF5C-4BBB-2F327D42CE17}"/>
          </ac:cxnSpMkLst>
        </pc:cxn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07" creationId="{462E3023-0C73-0A51-87DD-D73B0FA2FEB5}"/>
          </ac:cxnSpMkLst>
        </pc:cxn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10" creationId="{7C0D48A6-7E05-2354-912B-42D359FC2D62}"/>
          </ac:cxnSpMkLst>
        </pc:cxn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12" creationId="{91B1DCE4-1F3C-060D-2D98-3933C69C4B48}"/>
          </ac:cxnSpMkLst>
        </pc:cxnChg>
        <pc:cxnChg chg="del">
          <ac:chgData name="Krishna, Tushar" userId="2f8b3b63-7f05-4567-a420-9d780c56f9c3" providerId="ADAL" clId="{39DD198D-8B58-F84E-9481-EA837C9E2083}" dt="2024-01-18T16:20:16.562" v="6731" actId="478"/>
          <ac:cxnSpMkLst>
            <pc:docMk/>
            <pc:sldMk cId="3402148868" sldId="3442"/>
            <ac:cxnSpMk id="114" creationId="{4D058C44-515E-5C2B-E323-AE996859506E}"/>
          </ac:cxnSpMkLst>
        </pc:cxnChg>
      </pc:sldChg>
      <pc:sldChg chg="addSp delSp modSp add mod delAnim modAnim">
        <pc:chgData name="Krishna, Tushar" userId="2f8b3b63-7f05-4567-a420-9d780c56f9c3" providerId="ADAL" clId="{39DD198D-8B58-F84E-9481-EA837C9E2083}" dt="2024-01-18T16:29:55.959" v="6831" actId="1037"/>
        <pc:sldMkLst>
          <pc:docMk/>
          <pc:sldMk cId="670865623" sldId="3443"/>
        </pc:sldMkLst>
        <pc:spChg chg="mod">
          <ac:chgData name="Krishna, Tushar" userId="2f8b3b63-7f05-4567-a420-9d780c56f9c3" providerId="ADAL" clId="{39DD198D-8B58-F84E-9481-EA837C9E2083}" dt="2024-01-18T15:29:10.590" v="6632" actId="20577"/>
          <ac:spMkLst>
            <pc:docMk/>
            <pc:sldMk cId="670865623" sldId="3443"/>
            <ac:spMk id="3" creationId="{41361C45-9C43-6AF1-C94B-935D87AD4CAB}"/>
          </ac:spMkLst>
        </pc:spChg>
        <pc:spChg chg="mod">
          <ac:chgData name="Krishna, Tushar" userId="2f8b3b63-7f05-4567-a420-9d780c56f9c3" providerId="ADAL" clId="{39DD198D-8B58-F84E-9481-EA837C9E2083}" dt="2024-01-18T15:27:07.720" v="6607" actId="20577"/>
          <ac:spMkLst>
            <pc:docMk/>
            <pc:sldMk cId="670865623" sldId="3443"/>
            <ac:spMk id="4" creationId="{111FD526-7E58-E261-D385-11D8174EC337}"/>
          </ac:spMkLst>
        </pc:spChg>
        <pc:spChg chg="mod">
          <ac:chgData name="Krishna, Tushar" userId="2f8b3b63-7f05-4567-a420-9d780c56f9c3" providerId="ADAL" clId="{39DD198D-8B58-F84E-9481-EA837C9E2083}" dt="2024-01-18T15:27:33.222" v="6615" actId="20577"/>
          <ac:spMkLst>
            <pc:docMk/>
            <pc:sldMk cId="670865623" sldId="3443"/>
            <ac:spMk id="10" creationId="{D76F4F62-B786-4A44-5841-9FDDD7879ED2}"/>
          </ac:spMkLst>
        </pc:spChg>
        <pc:spChg chg="add mod">
          <ac:chgData name="Krishna, Tushar" userId="2f8b3b63-7f05-4567-a420-9d780c56f9c3" providerId="ADAL" clId="{39DD198D-8B58-F84E-9481-EA837C9E2083}" dt="2024-01-18T15:23:59.800" v="6583" actId="20577"/>
          <ac:spMkLst>
            <pc:docMk/>
            <pc:sldMk cId="670865623" sldId="3443"/>
            <ac:spMk id="17" creationId="{D9D46B3A-7F4F-74EC-8227-4D8F950233B4}"/>
          </ac:spMkLst>
        </pc:spChg>
        <pc:spChg chg="add mod">
          <ac:chgData name="Krishna, Tushar" userId="2f8b3b63-7f05-4567-a420-9d780c56f9c3" providerId="ADAL" clId="{39DD198D-8B58-F84E-9481-EA837C9E2083}" dt="2024-01-18T15:24:58.327" v="6592" actId="20577"/>
          <ac:spMkLst>
            <pc:docMk/>
            <pc:sldMk cId="670865623" sldId="3443"/>
            <ac:spMk id="23" creationId="{9658BB4F-1756-FAE3-E990-E0143A8F8CF7}"/>
          </ac:spMkLst>
        </pc:spChg>
        <pc:spChg chg="del">
          <ac:chgData name="Krishna, Tushar" userId="2f8b3b63-7f05-4567-a420-9d780c56f9c3" providerId="ADAL" clId="{39DD198D-8B58-F84E-9481-EA837C9E2083}" dt="2024-01-18T15:22:51.998" v="6564" actId="478"/>
          <ac:spMkLst>
            <pc:docMk/>
            <pc:sldMk cId="670865623" sldId="3443"/>
            <ac:spMk id="24" creationId="{B682FDD8-1C8A-C747-A087-5BA9554A1B75}"/>
          </ac:spMkLst>
        </pc:spChg>
        <pc:spChg chg="mod">
          <ac:chgData name="Krishna, Tushar" userId="2f8b3b63-7f05-4567-a420-9d780c56f9c3" providerId="ADAL" clId="{39DD198D-8B58-F84E-9481-EA837C9E2083}" dt="2024-01-18T16:29:55.959" v="6831" actId="1037"/>
          <ac:spMkLst>
            <pc:docMk/>
            <pc:sldMk cId="670865623" sldId="3443"/>
            <ac:spMk id="25" creationId="{51BD3684-7F79-10C8-93DF-A12DD29D1820}"/>
          </ac:spMkLst>
        </pc:spChg>
        <pc:spChg chg="add mod">
          <ac:chgData name="Krishna, Tushar" userId="2f8b3b63-7f05-4567-a420-9d780c56f9c3" providerId="ADAL" clId="{39DD198D-8B58-F84E-9481-EA837C9E2083}" dt="2024-01-18T15:25:02.256" v="6594" actId="20577"/>
          <ac:spMkLst>
            <pc:docMk/>
            <pc:sldMk cId="670865623" sldId="3443"/>
            <ac:spMk id="27" creationId="{EC07FF06-E360-9773-5A2A-B8897A586948}"/>
          </ac:spMkLst>
        </pc:spChg>
        <pc:spChg chg="mod">
          <ac:chgData name="Krishna, Tushar" userId="2f8b3b63-7f05-4567-a420-9d780c56f9c3" providerId="ADAL" clId="{39DD198D-8B58-F84E-9481-EA837C9E2083}" dt="2024-01-18T15:22:45.895" v="6563" actId="20577"/>
          <ac:spMkLst>
            <pc:docMk/>
            <pc:sldMk cId="670865623" sldId="3443"/>
            <ac:spMk id="28" creationId="{6D24E0E7-B55B-47B6-36D3-2F837888AD5A}"/>
          </ac:spMkLst>
        </pc:spChg>
        <pc:spChg chg="add mod">
          <ac:chgData name="Krishna, Tushar" userId="2f8b3b63-7f05-4567-a420-9d780c56f9c3" providerId="ADAL" clId="{39DD198D-8B58-F84E-9481-EA837C9E2083}" dt="2024-01-18T15:26:43.749" v="6602" actId="1076"/>
          <ac:spMkLst>
            <pc:docMk/>
            <pc:sldMk cId="670865623" sldId="3443"/>
            <ac:spMk id="29" creationId="{5A601850-18E7-3E96-F30E-0D456179F044}"/>
          </ac:spMkLst>
        </pc:spChg>
        <pc:spChg chg="mod">
          <ac:chgData name="Krishna, Tushar" userId="2f8b3b63-7f05-4567-a420-9d780c56f9c3" providerId="ADAL" clId="{39DD198D-8B58-F84E-9481-EA837C9E2083}" dt="2024-01-18T15:28:35.242" v="6627" actId="20577"/>
          <ac:spMkLst>
            <pc:docMk/>
            <pc:sldMk cId="670865623" sldId="3443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15:29:12.486" v="6634" actId="20577"/>
          <ac:spMkLst>
            <pc:docMk/>
            <pc:sldMk cId="670865623" sldId="3443"/>
            <ac:spMk id="32" creationId="{F2612286-7992-08FE-7BF2-3269BEB0174D}"/>
          </ac:spMkLst>
        </pc:spChg>
        <pc:spChg chg="add mod">
          <ac:chgData name="Krishna, Tushar" userId="2f8b3b63-7f05-4567-a420-9d780c56f9c3" providerId="ADAL" clId="{39DD198D-8B58-F84E-9481-EA837C9E2083}" dt="2024-01-18T15:27:31.413" v="6613" actId="1076"/>
          <ac:spMkLst>
            <pc:docMk/>
            <pc:sldMk cId="670865623" sldId="3443"/>
            <ac:spMk id="34" creationId="{3C6378D1-17DB-263C-F864-5BEC26B55C34}"/>
          </ac:spMkLst>
        </pc:spChg>
        <pc:spChg chg="mod">
          <ac:chgData name="Krishna, Tushar" userId="2f8b3b63-7f05-4567-a420-9d780c56f9c3" providerId="ADAL" clId="{39DD198D-8B58-F84E-9481-EA837C9E2083}" dt="2024-01-18T15:23:15.690" v="6567" actId="20577"/>
          <ac:spMkLst>
            <pc:docMk/>
            <pc:sldMk cId="670865623" sldId="3443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15:23:52.676" v="6579" actId="20577"/>
          <ac:spMkLst>
            <pc:docMk/>
            <pc:sldMk cId="670865623" sldId="3443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5:28:20.747" v="6619" actId="20577"/>
          <ac:spMkLst>
            <pc:docMk/>
            <pc:sldMk cId="670865623" sldId="3443"/>
            <ac:spMk id="37" creationId="{F0923609-76D5-0CB0-2038-A26B0A62BF46}"/>
          </ac:spMkLst>
        </pc:spChg>
        <pc:spChg chg="mod">
          <ac:chgData name="Krishna, Tushar" userId="2f8b3b63-7f05-4567-a420-9d780c56f9c3" providerId="ADAL" clId="{39DD198D-8B58-F84E-9481-EA837C9E2083}" dt="2024-01-18T15:23:24.534" v="6571" actId="20577"/>
          <ac:spMkLst>
            <pc:docMk/>
            <pc:sldMk cId="670865623" sldId="3443"/>
            <ac:spMk id="38" creationId="{068FF378-900C-68BA-35BB-2BDF93281D81}"/>
          </ac:spMkLst>
        </pc:spChg>
        <pc:spChg chg="del">
          <ac:chgData name="Krishna, Tushar" userId="2f8b3b63-7f05-4567-a420-9d780c56f9c3" providerId="ADAL" clId="{39DD198D-8B58-F84E-9481-EA837C9E2083}" dt="2024-01-18T15:28:36.800" v="6628" actId="478"/>
          <ac:spMkLst>
            <pc:docMk/>
            <pc:sldMk cId="670865623" sldId="3443"/>
            <ac:spMk id="39" creationId="{375F9665-8CF6-959D-FDA5-58DCB21608C0}"/>
          </ac:spMkLst>
        </pc:spChg>
        <pc:spChg chg="mod">
          <ac:chgData name="Krishna, Tushar" userId="2f8b3b63-7f05-4567-a420-9d780c56f9c3" providerId="ADAL" clId="{39DD198D-8B58-F84E-9481-EA837C9E2083}" dt="2024-01-18T15:24:08.061" v="6584" actId="1076"/>
          <ac:spMkLst>
            <pc:docMk/>
            <pc:sldMk cId="670865623" sldId="3443"/>
            <ac:spMk id="40" creationId="{811DCDB5-2F42-4BFA-7D19-DE5A69317EFB}"/>
          </ac:spMkLst>
        </pc:spChg>
        <pc:spChg chg="del">
          <ac:chgData name="Krishna, Tushar" userId="2f8b3b63-7f05-4567-a420-9d780c56f9c3" providerId="ADAL" clId="{39DD198D-8B58-F84E-9481-EA837C9E2083}" dt="2024-01-18T15:23:26.905" v="6572" actId="478"/>
          <ac:spMkLst>
            <pc:docMk/>
            <pc:sldMk cId="670865623" sldId="3443"/>
            <ac:spMk id="41" creationId="{579A55FD-C79E-88BC-1A48-3B5440B2A9C8}"/>
          </ac:spMkLst>
        </pc:spChg>
        <pc:spChg chg="mod">
          <ac:chgData name="Krishna, Tushar" userId="2f8b3b63-7f05-4567-a420-9d780c56f9c3" providerId="ADAL" clId="{39DD198D-8B58-F84E-9481-EA837C9E2083}" dt="2024-01-18T15:23:34.784" v="6575" actId="20577"/>
          <ac:spMkLst>
            <pc:docMk/>
            <pc:sldMk cId="670865623" sldId="3443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15:24:08.061" v="6584" actId="1076"/>
          <ac:spMkLst>
            <pc:docMk/>
            <pc:sldMk cId="670865623" sldId="3443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5:29:18.418" v="6637" actId="20577"/>
          <ac:spMkLst>
            <pc:docMk/>
            <pc:sldMk cId="670865623" sldId="3443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15:27:12.388" v="6609" actId="20577"/>
          <ac:spMkLst>
            <pc:docMk/>
            <pc:sldMk cId="670865623" sldId="3443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15:23:48.431" v="6578" actId="20577"/>
          <ac:spMkLst>
            <pc:docMk/>
            <pc:sldMk cId="670865623" sldId="3443"/>
            <ac:spMk id="46" creationId="{ED0F417C-360F-B30A-3A4C-8B4DD75BD401}"/>
          </ac:spMkLst>
        </pc:spChg>
        <pc:spChg chg="del">
          <ac:chgData name="Krishna, Tushar" userId="2f8b3b63-7f05-4567-a420-9d780c56f9c3" providerId="ADAL" clId="{39DD198D-8B58-F84E-9481-EA837C9E2083}" dt="2024-01-18T15:23:05.644" v="6565" actId="478"/>
          <ac:spMkLst>
            <pc:docMk/>
            <pc:sldMk cId="670865623" sldId="3443"/>
            <ac:spMk id="49" creationId="{5B443DF7-6641-6AC1-86E2-6FE10E9DF503}"/>
          </ac:spMkLst>
        </pc:spChg>
        <pc:spChg chg="mod">
          <ac:chgData name="Krishna, Tushar" userId="2f8b3b63-7f05-4567-a420-9d780c56f9c3" providerId="ADAL" clId="{39DD198D-8B58-F84E-9481-EA837C9E2083}" dt="2024-01-18T15:27:17.105" v="6611" actId="20577"/>
          <ac:spMkLst>
            <pc:docMk/>
            <pc:sldMk cId="670865623" sldId="3443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5:27:38.170" v="6617" actId="20577"/>
          <ac:spMkLst>
            <pc:docMk/>
            <pc:sldMk cId="670865623" sldId="3443"/>
            <ac:spMk id="51" creationId="{5746CA09-4BD8-D11F-587B-A28D644B1BD6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2" creationId="{89806FD5-DD1E-BF43-7840-19543F622D3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3" creationId="{47016AC1-EA56-FCEB-3792-D62253BD95A4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4" creationId="{FEEE92ED-86C7-E4BC-4DA3-3F6AB01D1EA0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5" creationId="{E5DCC43A-B2BE-8E26-E3D1-C9B207609324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6" creationId="{6296516A-6A81-733C-EAC5-7EF81FC858AF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7" creationId="{DC13142B-89C7-9C5B-22B2-DC70AE11AFEE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8" creationId="{1C56ACFF-0D50-B277-A8D1-F683DF011A90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59" creationId="{D5F4E4BF-62C8-FA5A-9BC8-134BB55678DB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0" creationId="{703994D9-7557-CBF7-FE14-F910C0C0B2DF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1" creationId="{31E23928-C099-6BF5-86A8-A40976247202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2" creationId="{CD318FBA-EFA3-A02E-F27A-69594D2F8681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3" creationId="{EDF95358-E0E9-C392-21D7-0DA03E996338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4" creationId="{CBA1E025-1E09-C6B2-2C31-3E80EDC1D01B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5" creationId="{AB8FC003-31AC-2389-2471-73175150B042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6" creationId="{24AFCEDF-C939-8B81-F4FD-42A2A9789A1E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7" creationId="{BEF2E909-5ACD-5216-0111-CA3ED7A79299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8" creationId="{7BF99F33-70E5-A5BB-C391-21BD3BF6CE75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69" creationId="{EDF54177-2B93-279C-510C-29993A1D7936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0" creationId="{2567E155-A200-556F-3AB1-100C8A57A0B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1" creationId="{D0B0D8D8-0A2B-24E6-C4B1-B047882D82B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2" creationId="{3BCEB6D0-E30D-E458-B262-458C80492701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3" creationId="{E5220BF2-480B-25F9-9435-4FC432B5EA62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4" creationId="{014DD6E2-20A9-C0D2-2E09-3C17FE732C4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5" creationId="{06A7E01E-2A8A-5CDA-1C97-9E1DD0735EED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6" creationId="{E063CB3F-34B7-CB80-6936-95F804D3FD56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7" creationId="{1D217097-4F4C-AF1E-DEDD-AA5519DBC3C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8" creationId="{84E5FB9D-5F53-F273-8B7E-0F92B0CE44C5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79" creationId="{2E77BAC5-3E4B-9AFE-345E-347871277123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0" creationId="{27E96696-EBDC-6CE5-9BA3-451888CFA529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1" creationId="{688364DD-9306-B361-FC87-816681BB7F09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2" creationId="{E1151A2A-D883-E011-63E2-83F15AC8DD83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3" creationId="{5D9A181F-4C29-9A1B-DB5B-ABFD6AAA6871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4" creationId="{D83A5EC5-AE06-F53E-01D5-1A522F7D96CF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5" creationId="{5793CC6B-9E7F-00DF-4217-4954BB645E09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6" creationId="{FE4BD414-2BA4-7D5A-F8A0-26A7489BFEA3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7" creationId="{29F1D73F-03AE-CBAB-BE55-136C973897EF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8" creationId="{C05022F0-69D5-63A3-BFC0-CD4028D831B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89" creationId="{D82A265C-8C39-496E-90EF-A8AA87D3150C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0" creationId="{031AED4C-5312-600F-1651-160E0F4FE0D4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1" creationId="{3A718353-AE62-361D-8C7D-2E943704DAFB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2" creationId="{6887FD89-EC2F-B1A9-AD7B-31BC4B8C7A2B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3" creationId="{022F2A76-ED4F-EDD4-8ABE-23E29D25ED81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4" creationId="{873F7429-C3DA-914B-6EEF-581D633B6A2C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5" creationId="{7683E457-AFF3-2E8B-B3EF-2C58864370B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6" creationId="{66B079B2-EB67-16F9-3516-BFE0FF80FF5F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7" creationId="{6419E39B-EC3C-29B0-912F-96825D7C23C0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8" creationId="{161EB562-E3C6-8421-BBEB-E1F7F9ADEA5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99" creationId="{0772A1AA-B6BD-E99F-B356-8DAC9A3E45E9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0" creationId="{87D02B00-5496-04E5-FE5F-A03AC67BA03A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1" creationId="{22C7C463-2816-AD33-4450-806924B484A7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2" creationId="{82C9B003-FA9B-C8D0-DB05-48E33A2E83CD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3" creationId="{B120A21A-1C8E-C455-BDDE-931E64411E34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4" creationId="{1E50BB2F-D669-5298-D850-0E7A948C6261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8" creationId="{A73CA8FF-166C-191B-ABE2-DC987DF25A33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09" creationId="{D3667E51-7681-7A99-1676-CF84126B1D58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11" creationId="{9E10A165-FACD-4D48-DD9E-1447B4F4E3D8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13" creationId="{E50B1783-DE09-9486-50BD-723290783827}"/>
          </ac:spMkLst>
        </pc:spChg>
        <pc:spChg chg="del">
          <ac:chgData name="Krishna, Tushar" userId="2f8b3b63-7f05-4567-a420-9d780c56f9c3" providerId="ADAL" clId="{39DD198D-8B58-F84E-9481-EA837C9E2083}" dt="2024-01-18T16:20:20.657" v="6733" actId="478"/>
          <ac:spMkLst>
            <pc:docMk/>
            <pc:sldMk cId="670865623" sldId="3443"/>
            <ac:spMk id="115" creationId="{03E02DF8-1052-B8B0-AF2A-68C89D1F5FC5}"/>
          </ac:spMkLst>
        </pc:spChg>
        <pc:picChg chg="add mod">
          <ac:chgData name="Krishna, Tushar" userId="2f8b3b63-7f05-4567-a420-9d780c56f9c3" providerId="ADAL" clId="{39DD198D-8B58-F84E-9481-EA837C9E2083}" dt="2024-01-18T16:20:20.996" v="6734"/>
          <ac:picMkLst>
            <pc:docMk/>
            <pc:sldMk cId="670865623" sldId="3443"/>
            <ac:picMk id="48" creationId="{CA707700-CC08-A4A8-BE34-0AB8C3FD7645}"/>
          </ac:picMkLst>
        </pc:pic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05" creationId="{E1409995-9AC1-A0D5-1511-0E8B1C4743CF}"/>
          </ac:cxnSpMkLst>
        </pc:cxn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06" creationId="{769C8E14-9AB0-FF5C-4BBB-2F327D42CE17}"/>
          </ac:cxnSpMkLst>
        </pc:cxn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07" creationId="{462E3023-0C73-0A51-87DD-D73B0FA2FEB5}"/>
          </ac:cxnSpMkLst>
        </pc:cxn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10" creationId="{7C0D48A6-7E05-2354-912B-42D359FC2D62}"/>
          </ac:cxnSpMkLst>
        </pc:cxn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12" creationId="{91B1DCE4-1F3C-060D-2D98-3933C69C4B48}"/>
          </ac:cxnSpMkLst>
        </pc:cxnChg>
        <pc:cxnChg chg="del">
          <ac:chgData name="Krishna, Tushar" userId="2f8b3b63-7f05-4567-a420-9d780c56f9c3" providerId="ADAL" clId="{39DD198D-8B58-F84E-9481-EA837C9E2083}" dt="2024-01-18T16:20:20.657" v="6733" actId="478"/>
          <ac:cxnSpMkLst>
            <pc:docMk/>
            <pc:sldMk cId="670865623" sldId="3443"/>
            <ac:cxnSpMk id="114" creationId="{4D058C44-515E-5C2B-E323-AE996859506E}"/>
          </ac:cxnSpMkLst>
        </pc:cxnChg>
      </pc:sldChg>
      <pc:sldChg chg="addSp delSp modSp add mod delAnim modAnim">
        <pc:chgData name="Krishna, Tushar" userId="2f8b3b63-7f05-4567-a420-9d780c56f9c3" providerId="ADAL" clId="{39DD198D-8B58-F84E-9481-EA837C9E2083}" dt="2024-01-18T16:38:02.689" v="6979" actId="14100"/>
        <pc:sldMkLst>
          <pc:docMk/>
          <pc:sldMk cId="2932800648" sldId="3444"/>
        </pc:sldMkLst>
        <pc:spChg chg="del">
          <ac:chgData name="Krishna, Tushar" userId="2f8b3b63-7f05-4567-a420-9d780c56f9c3" providerId="ADAL" clId="{39DD198D-8B58-F84E-9481-EA837C9E2083}" dt="2024-01-18T15:32:23.707" v="6654" actId="478"/>
          <ac:spMkLst>
            <pc:docMk/>
            <pc:sldMk cId="2932800648" sldId="3444"/>
            <ac:spMk id="3" creationId="{41361C45-9C43-6AF1-C94B-935D87AD4CAB}"/>
          </ac:spMkLst>
        </pc:spChg>
        <pc:spChg chg="mod">
          <ac:chgData name="Krishna, Tushar" userId="2f8b3b63-7f05-4567-a420-9d780c56f9c3" providerId="ADAL" clId="{39DD198D-8B58-F84E-9481-EA837C9E2083}" dt="2024-01-18T15:32:21.726" v="6653" actId="1076"/>
          <ac:spMkLst>
            <pc:docMk/>
            <pc:sldMk cId="2932800648" sldId="3444"/>
            <ac:spMk id="4" creationId="{111FD526-7E58-E261-D385-11D8174EC337}"/>
          </ac:spMkLst>
        </pc:spChg>
        <pc:spChg chg="mod">
          <ac:chgData name="Krishna, Tushar" userId="2f8b3b63-7f05-4567-a420-9d780c56f9c3" providerId="ADAL" clId="{39DD198D-8B58-F84E-9481-EA837C9E2083}" dt="2024-01-18T15:32:07.443" v="6651" actId="1076"/>
          <ac:spMkLst>
            <pc:docMk/>
            <pc:sldMk cId="2932800648" sldId="3444"/>
            <ac:spMk id="10" creationId="{D76F4F62-B786-4A44-5841-9FDDD7879ED2}"/>
          </ac:spMkLst>
        </pc:spChg>
        <pc:spChg chg="mod">
          <ac:chgData name="Krishna, Tushar" userId="2f8b3b63-7f05-4567-a420-9d780c56f9c3" providerId="ADAL" clId="{39DD198D-8B58-F84E-9481-EA837C9E2083}" dt="2024-01-18T16:29:10.776" v="6821" actId="20577"/>
          <ac:spMkLst>
            <pc:docMk/>
            <pc:sldMk cId="2932800648" sldId="3444"/>
            <ac:spMk id="17" creationId="{D9D46B3A-7F4F-74EC-8227-4D8F950233B4}"/>
          </ac:spMkLst>
        </pc:spChg>
        <pc:spChg chg="mod">
          <ac:chgData name="Krishna, Tushar" userId="2f8b3b63-7f05-4567-a420-9d780c56f9c3" providerId="ADAL" clId="{39DD198D-8B58-F84E-9481-EA837C9E2083}" dt="2024-01-18T16:21:30.051" v="6740" actId="1035"/>
          <ac:spMkLst>
            <pc:docMk/>
            <pc:sldMk cId="2932800648" sldId="3444"/>
            <ac:spMk id="23" creationId="{9658BB4F-1756-FAE3-E990-E0143A8F8CF7}"/>
          </ac:spMkLst>
        </pc:spChg>
        <pc:spChg chg="mod">
          <ac:chgData name="Krishna, Tushar" userId="2f8b3b63-7f05-4567-a420-9d780c56f9c3" providerId="ADAL" clId="{39DD198D-8B58-F84E-9481-EA837C9E2083}" dt="2024-01-18T16:29:00.729" v="6818" actId="20577"/>
          <ac:spMkLst>
            <pc:docMk/>
            <pc:sldMk cId="2932800648" sldId="3444"/>
            <ac:spMk id="25" creationId="{51BD3684-7F79-10C8-93DF-A12DD29D1820}"/>
          </ac:spMkLst>
        </pc:spChg>
        <pc:spChg chg="del">
          <ac:chgData name="Krishna, Tushar" userId="2f8b3b63-7f05-4567-a420-9d780c56f9c3" providerId="ADAL" clId="{39DD198D-8B58-F84E-9481-EA837C9E2083}" dt="2024-01-18T16:28:44.425" v="6814" actId="478"/>
          <ac:spMkLst>
            <pc:docMk/>
            <pc:sldMk cId="2932800648" sldId="3444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15:31:30.592" v="6650" actId="1076"/>
          <ac:spMkLst>
            <pc:docMk/>
            <pc:sldMk cId="2932800648" sldId="3444"/>
            <ac:spMk id="27" creationId="{EC07FF06-E360-9773-5A2A-B8897A586948}"/>
          </ac:spMkLst>
        </pc:spChg>
        <pc:spChg chg="mod">
          <ac:chgData name="Krishna, Tushar" userId="2f8b3b63-7f05-4567-a420-9d780c56f9c3" providerId="ADAL" clId="{39DD198D-8B58-F84E-9481-EA837C9E2083}" dt="2024-01-18T16:28:37.777" v="6813" actId="20577"/>
          <ac:spMkLst>
            <pc:docMk/>
            <pc:sldMk cId="2932800648" sldId="3444"/>
            <ac:spMk id="28" creationId="{6D24E0E7-B55B-47B6-36D3-2F837888AD5A}"/>
          </ac:spMkLst>
        </pc:spChg>
        <pc:spChg chg="del">
          <ac:chgData name="Krishna, Tushar" userId="2f8b3b63-7f05-4567-a420-9d780c56f9c3" providerId="ADAL" clId="{39DD198D-8B58-F84E-9481-EA837C9E2083}" dt="2024-01-18T15:32:14.289" v="6652" actId="478"/>
          <ac:spMkLst>
            <pc:docMk/>
            <pc:sldMk cId="2932800648" sldId="3444"/>
            <ac:spMk id="29" creationId="{5A601850-18E7-3E96-F30E-0D456179F044}"/>
          </ac:spMkLst>
        </pc:spChg>
        <pc:spChg chg="mod">
          <ac:chgData name="Krishna, Tushar" userId="2f8b3b63-7f05-4567-a420-9d780c56f9c3" providerId="ADAL" clId="{39DD198D-8B58-F84E-9481-EA837C9E2083}" dt="2024-01-18T15:32:32.289" v="6657" actId="1076"/>
          <ac:spMkLst>
            <pc:docMk/>
            <pc:sldMk cId="2932800648" sldId="3444"/>
            <ac:spMk id="30" creationId="{A5525820-6F11-68DB-E9E5-14E47D2E8D3A}"/>
          </ac:spMkLst>
        </pc:spChg>
        <pc:spChg chg="mod">
          <ac:chgData name="Krishna, Tushar" userId="2f8b3b63-7f05-4567-a420-9d780c56f9c3" providerId="ADAL" clId="{39DD198D-8B58-F84E-9481-EA837C9E2083}" dt="2024-01-18T15:32:28.337" v="6655" actId="1076"/>
          <ac:spMkLst>
            <pc:docMk/>
            <pc:sldMk cId="2932800648" sldId="3444"/>
            <ac:spMk id="32" creationId="{F2612286-7992-08FE-7BF2-3269BEB0174D}"/>
          </ac:spMkLst>
        </pc:spChg>
        <pc:spChg chg="mod">
          <ac:chgData name="Krishna, Tushar" userId="2f8b3b63-7f05-4567-a420-9d780c56f9c3" providerId="ADAL" clId="{39DD198D-8B58-F84E-9481-EA837C9E2083}" dt="2024-01-18T15:32:07.443" v="6651" actId="1076"/>
          <ac:spMkLst>
            <pc:docMk/>
            <pc:sldMk cId="2932800648" sldId="3444"/>
            <ac:spMk id="34" creationId="{3C6378D1-17DB-263C-F864-5BEC26B55C34}"/>
          </ac:spMkLst>
        </pc:spChg>
        <pc:spChg chg="mod">
          <ac:chgData name="Krishna, Tushar" userId="2f8b3b63-7f05-4567-a420-9d780c56f9c3" providerId="ADAL" clId="{39DD198D-8B58-F84E-9481-EA837C9E2083}" dt="2024-01-18T16:28:57.035" v="6816" actId="20577"/>
          <ac:spMkLst>
            <pc:docMk/>
            <pc:sldMk cId="2932800648" sldId="3444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16:29:15.911" v="6823" actId="20577"/>
          <ac:spMkLst>
            <pc:docMk/>
            <pc:sldMk cId="2932800648" sldId="3444"/>
            <ac:spMk id="36" creationId="{24D339FC-C146-3CF5-19FC-6B332798E647}"/>
          </ac:spMkLst>
        </pc:spChg>
        <pc:spChg chg="del">
          <ac:chgData name="Krishna, Tushar" userId="2f8b3b63-7f05-4567-a420-9d780c56f9c3" providerId="ADAL" clId="{39DD198D-8B58-F84E-9481-EA837C9E2083}" dt="2024-01-18T15:32:29.682" v="6656" actId="478"/>
          <ac:spMkLst>
            <pc:docMk/>
            <pc:sldMk cId="2932800648" sldId="3444"/>
            <ac:spMk id="37" creationId="{F0923609-76D5-0CB0-2038-A26B0A62BF46}"/>
          </ac:spMkLst>
        </pc:spChg>
        <pc:spChg chg="del">
          <ac:chgData name="Krishna, Tushar" userId="2f8b3b63-7f05-4567-a420-9d780c56f9c3" providerId="ADAL" clId="{39DD198D-8B58-F84E-9481-EA837C9E2083}" dt="2024-01-18T16:29:03.365" v="6819" actId="478"/>
          <ac:spMkLst>
            <pc:docMk/>
            <pc:sldMk cId="2932800648" sldId="3444"/>
            <ac:spMk id="38" creationId="{068FF378-900C-68BA-35BB-2BDF93281D81}"/>
          </ac:spMkLst>
        </pc:spChg>
        <pc:spChg chg="add mod">
          <ac:chgData name="Krishna, Tushar" userId="2f8b3b63-7f05-4567-a420-9d780c56f9c3" providerId="ADAL" clId="{39DD198D-8B58-F84E-9481-EA837C9E2083}" dt="2024-01-18T16:26:45.385" v="6809" actId="20577"/>
          <ac:spMkLst>
            <pc:docMk/>
            <pc:sldMk cId="2932800648" sldId="3444"/>
            <ac:spMk id="39" creationId="{9FF83388-9B66-AB7F-D1CE-13B4B6906946}"/>
          </ac:spMkLst>
        </pc:spChg>
        <pc:spChg chg="mod">
          <ac:chgData name="Krishna, Tushar" userId="2f8b3b63-7f05-4567-a420-9d780c56f9c3" providerId="ADAL" clId="{39DD198D-8B58-F84E-9481-EA837C9E2083}" dt="2024-01-18T16:29:27.601" v="6828" actId="20577"/>
          <ac:spMkLst>
            <pc:docMk/>
            <pc:sldMk cId="2932800648" sldId="3444"/>
            <ac:spMk id="40" creationId="{811DCDB5-2F42-4BFA-7D19-DE5A69317EFB}"/>
          </ac:spMkLst>
        </pc:spChg>
        <pc:spChg chg="add mod">
          <ac:chgData name="Krishna, Tushar" userId="2f8b3b63-7f05-4567-a420-9d780c56f9c3" providerId="ADAL" clId="{39DD198D-8B58-F84E-9481-EA837C9E2083}" dt="2024-01-18T16:37:49.829" v="6935" actId="14100"/>
          <ac:spMkLst>
            <pc:docMk/>
            <pc:sldMk cId="2932800648" sldId="3444"/>
            <ac:spMk id="41" creationId="{B260CA9B-F968-400E-A8AF-C9277C8664A4}"/>
          </ac:spMkLst>
        </pc:spChg>
        <pc:spChg chg="mod">
          <ac:chgData name="Krishna, Tushar" userId="2f8b3b63-7f05-4567-a420-9d780c56f9c3" providerId="ADAL" clId="{39DD198D-8B58-F84E-9481-EA837C9E2083}" dt="2024-01-18T16:29:18.066" v="6825" actId="20577"/>
          <ac:spMkLst>
            <pc:docMk/>
            <pc:sldMk cId="2932800648" sldId="3444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15:31:30.592" v="6650" actId="1076"/>
          <ac:spMkLst>
            <pc:docMk/>
            <pc:sldMk cId="2932800648" sldId="3444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5:32:28.337" v="6655" actId="1076"/>
          <ac:spMkLst>
            <pc:docMk/>
            <pc:sldMk cId="2932800648" sldId="3444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15:32:21.726" v="6653" actId="1076"/>
          <ac:spMkLst>
            <pc:docMk/>
            <pc:sldMk cId="2932800648" sldId="3444"/>
            <ac:spMk id="45" creationId="{50D880A6-2FC5-4974-9E64-3E8DD32BA993}"/>
          </ac:spMkLst>
        </pc:spChg>
        <pc:spChg chg="del">
          <ac:chgData name="Krishna, Tushar" userId="2f8b3b63-7f05-4567-a420-9d780c56f9c3" providerId="ADAL" clId="{39DD198D-8B58-F84E-9481-EA837C9E2083}" dt="2024-01-18T16:29:21.247" v="6826" actId="478"/>
          <ac:spMkLst>
            <pc:docMk/>
            <pc:sldMk cId="2932800648" sldId="3444"/>
            <ac:spMk id="46" creationId="{ED0F417C-360F-B30A-3A4C-8B4DD75BD401}"/>
          </ac:spMkLst>
        </pc:spChg>
        <pc:spChg chg="add mod">
          <ac:chgData name="Krishna, Tushar" userId="2f8b3b63-7f05-4567-a420-9d780c56f9c3" providerId="ADAL" clId="{39DD198D-8B58-F84E-9481-EA837C9E2083}" dt="2024-01-18T16:38:02.689" v="6979" actId="14100"/>
          <ac:spMkLst>
            <pc:docMk/>
            <pc:sldMk cId="2932800648" sldId="3444"/>
            <ac:spMk id="48" creationId="{3055EE86-BA5D-30F6-2377-81D30897C328}"/>
          </ac:spMkLst>
        </pc:spChg>
        <pc:spChg chg="mod">
          <ac:chgData name="Krishna, Tushar" userId="2f8b3b63-7f05-4567-a420-9d780c56f9c3" providerId="ADAL" clId="{39DD198D-8B58-F84E-9481-EA837C9E2083}" dt="2024-01-18T15:32:21.726" v="6653" actId="1076"/>
          <ac:spMkLst>
            <pc:docMk/>
            <pc:sldMk cId="2932800648" sldId="3444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5:32:07.443" v="6651" actId="1076"/>
          <ac:spMkLst>
            <pc:docMk/>
            <pc:sldMk cId="2932800648" sldId="3444"/>
            <ac:spMk id="51" creationId="{5746CA09-4BD8-D11F-587B-A28D644B1BD6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2" creationId="{89806FD5-DD1E-BF43-7840-19543F622D3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3" creationId="{47016AC1-EA56-FCEB-3792-D62253BD95A4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4" creationId="{FEEE92ED-86C7-E4BC-4DA3-3F6AB01D1EA0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5" creationId="{E5DCC43A-B2BE-8E26-E3D1-C9B207609324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6" creationId="{6296516A-6A81-733C-EAC5-7EF81FC858AF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7" creationId="{DC13142B-89C7-9C5B-22B2-DC70AE11AFEE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8" creationId="{1C56ACFF-0D50-B277-A8D1-F683DF011A90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59" creationId="{D5F4E4BF-62C8-FA5A-9BC8-134BB55678DB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0" creationId="{703994D9-7557-CBF7-FE14-F910C0C0B2DF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1" creationId="{31E23928-C099-6BF5-86A8-A40976247202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2" creationId="{CD318FBA-EFA3-A02E-F27A-69594D2F8681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3" creationId="{EDF95358-E0E9-C392-21D7-0DA03E996338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4" creationId="{CBA1E025-1E09-C6B2-2C31-3E80EDC1D01B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5" creationId="{AB8FC003-31AC-2389-2471-73175150B042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6" creationId="{24AFCEDF-C939-8B81-F4FD-42A2A9789A1E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7" creationId="{BEF2E909-5ACD-5216-0111-CA3ED7A79299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8" creationId="{7BF99F33-70E5-A5BB-C391-21BD3BF6CE75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69" creationId="{EDF54177-2B93-279C-510C-29993A1D7936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0" creationId="{2567E155-A200-556F-3AB1-100C8A57A0B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1" creationId="{D0B0D8D8-0A2B-24E6-C4B1-B047882D82B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2" creationId="{3BCEB6D0-E30D-E458-B262-458C80492701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3" creationId="{E5220BF2-480B-25F9-9435-4FC432B5EA62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4" creationId="{014DD6E2-20A9-C0D2-2E09-3C17FE732C4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5" creationId="{06A7E01E-2A8A-5CDA-1C97-9E1DD0735EED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6" creationId="{E063CB3F-34B7-CB80-6936-95F804D3FD56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7" creationId="{1D217097-4F4C-AF1E-DEDD-AA5519DBC3C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8" creationId="{84E5FB9D-5F53-F273-8B7E-0F92B0CE44C5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79" creationId="{2E77BAC5-3E4B-9AFE-345E-347871277123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0" creationId="{27E96696-EBDC-6CE5-9BA3-451888CFA529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1" creationId="{688364DD-9306-B361-FC87-816681BB7F09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2" creationId="{E1151A2A-D883-E011-63E2-83F15AC8DD83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3" creationId="{5D9A181F-4C29-9A1B-DB5B-ABFD6AAA6871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4" creationId="{D83A5EC5-AE06-F53E-01D5-1A522F7D96CF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5" creationId="{5793CC6B-9E7F-00DF-4217-4954BB645E09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6" creationId="{FE4BD414-2BA4-7D5A-F8A0-26A7489BFEA3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7" creationId="{29F1D73F-03AE-CBAB-BE55-136C973897EF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8" creationId="{C05022F0-69D5-63A3-BFC0-CD4028D831B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89" creationId="{D82A265C-8C39-496E-90EF-A8AA87D3150C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0" creationId="{031AED4C-5312-600F-1651-160E0F4FE0D4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1" creationId="{3A718353-AE62-361D-8C7D-2E943704DAFB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2" creationId="{6887FD89-EC2F-B1A9-AD7B-31BC4B8C7A2B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3" creationId="{022F2A76-ED4F-EDD4-8ABE-23E29D25ED81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4" creationId="{873F7429-C3DA-914B-6EEF-581D633B6A2C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5" creationId="{7683E457-AFF3-2E8B-B3EF-2C58864370B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6" creationId="{66B079B2-EB67-16F9-3516-BFE0FF80FF5F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7" creationId="{6419E39B-EC3C-29B0-912F-96825D7C23C0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8" creationId="{161EB562-E3C6-8421-BBEB-E1F7F9ADEA5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99" creationId="{0772A1AA-B6BD-E99F-B356-8DAC9A3E45E9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0" creationId="{87D02B00-5496-04E5-FE5F-A03AC67BA03A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1" creationId="{22C7C463-2816-AD33-4450-806924B484A7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2" creationId="{82C9B003-FA9B-C8D0-DB05-48E33A2E83CD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3" creationId="{B120A21A-1C8E-C455-BDDE-931E64411E34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4" creationId="{1E50BB2F-D669-5298-D850-0E7A948C6261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8" creationId="{A73CA8FF-166C-191B-ABE2-DC987DF25A33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09" creationId="{D3667E51-7681-7A99-1676-CF84126B1D58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11" creationId="{9E10A165-FACD-4D48-DD9E-1447B4F4E3D8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13" creationId="{E50B1783-DE09-9486-50BD-723290783827}"/>
          </ac:spMkLst>
        </pc:spChg>
        <pc:spChg chg="del">
          <ac:chgData name="Krishna, Tushar" userId="2f8b3b63-7f05-4567-a420-9d780c56f9c3" providerId="ADAL" clId="{39DD198D-8B58-F84E-9481-EA837C9E2083}" dt="2024-01-18T16:20:24.045" v="6735" actId="478"/>
          <ac:spMkLst>
            <pc:docMk/>
            <pc:sldMk cId="2932800648" sldId="3444"/>
            <ac:spMk id="115" creationId="{03E02DF8-1052-B8B0-AF2A-68C89D1F5FC5}"/>
          </ac:spMkLst>
        </pc:spChg>
        <pc:picChg chg="add mod">
          <ac:chgData name="Krishna, Tushar" userId="2f8b3b63-7f05-4567-a420-9d780c56f9c3" providerId="ADAL" clId="{39DD198D-8B58-F84E-9481-EA837C9E2083}" dt="2024-01-18T16:20:24.361" v="6736"/>
          <ac:picMkLst>
            <pc:docMk/>
            <pc:sldMk cId="2932800648" sldId="3444"/>
            <ac:picMk id="24" creationId="{7E51D6F9-A825-2F76-3DFA-FFF25A5B78BB}"/>
          </ac:picMkLst>
        </pc:pic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05" creationId="{E1409995-9AC1-A0D5-1511-0E8B1C4743CF}"/>
          </ac:cxnSpMkLst>
        </pc:cxn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06" creationId="{769C8E14-9AB0-FF5C-4BBB-2F327D42CE17}"/>
          </ac:cxnSpMkLst>
        </pc:cxn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07" creationId="{462E3023-0C73-0A51-87DD-D73B0FA2FEB5}"/>
          </ac:cxnSpMkLst>
        </pc:cxn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10" creationId="{7C0D48A6-7E05-2354-912B-42D359FC2D62}"/>
          </ac:cxnSpMkLst>
        </pc:cxn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12" creationId="{91B1DCE4-1F3C-060D-2D98-3933C69C4B48}"/>
          </ac:cxnSpMkLst>
        </pc:cxnChg>
        <pc:cxnChg chg="del">
          <ac:chgData name="Krishna, Tushar" userId="2f8b3b63-7f05-4567-a420-9d780c56f9c3" providerId="ADAL" clId="{39DD198D-8B58-F84E-9481-EA837C9E2083}" dt="2024-01-18T16:20:24.045" v="6735" actId="478"/>
          <ac:cxnSpMkLst>
            <pc:docMk/>
            <pc:sldMk cId="2932800648" sldId="3444"/>
            <ac:cxnSpMk id="114" creationId="{4D058C44-515E-5C2B-E323-AE996859506E}"/>
          </ac:cxnSpMkLst>
        </pc:cxnChg>
      </pc:sldChg>
      <pc:sldChg chg="delSp modSp add del mod delAnim modAnim">
        <pc:chgData name="Krishna, Tushar" userId="2f8b3b63-7f05-4567-a420-9d780c56f9c3" providerId="ADAL" clId="{39DD198D-8B58-F84E-9481-EA837C9E2083}" dt="2024-01-18T16:31:20.982" v="6833" actId="2696"/>
        <pc:sldMkLst>
          <pc:docMk/>
          <pc:sldMk cId="3671355260" sldId="3445"/>
        </pc:sldMkLst>
        <pc:spChg chg="del">
          <ac:chgData name="Krishna, Tushar" userId="2f8b3b63-7f05-4567-a420-9d780c56f9c3" providerId="ADAL" clId="{39DD198D-8B58-F84E-9481-EA837C9E2083}" dt="2024-01-18T16:20:49.236" v="6738" actId="478"/>
          <ac:spMkLst>
            <pc:docMk/>
            <pc:sldMk cId="3671355260" sldId="3445"/>
            <ac:spMk id="17" creationId="{D9D46B3A-7F4F-74EC-8227-4D8F950233B4}"/>
          </ac:spMkLst>
        </pc:spChg>
        <pc:spChg chg="mod">
          <ac:chgData name="Krishna, Tushar" userId="2f8b3b63-7f05-4567-a420-9d780c56f9c3" providerId="ADAL" clId="{39DD198D-8B58-F84E-9481-EA837C9E2083}" dt="2024-01-18T16:21:41.008" v="6742" actId="1035"/>
          <ac:spMkLst>
            <pc:docMk/>
            <pc:sldMk cId="3671355260" sldId="3445"/>
            <ac:spMk id="23" creationId="{9658BB4F-1756-FAE3-E990-E0143A8F8CF7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25" creationId="{51BD3684-7F79-10C8-93DF-A12DD29D1820}"/>
          </ac:spMkLst>
        </pc:spChg>
        <pc:spChg chg="del mod">
          <ac:chgData name="Krishna, Tushar" userId="2f8b3b63-7f05-4567-a420-9d780c56f9c3" providerId="ADAL" clId="{39DD198D-8B58-F84E-9481-EA837C9E2083}" dt="2024-01-18T16:31:09.097" v="6832" actId="478"/>
          <ac:spMkLst>
            <pc:docMk/>
            <pc:sldMk cId="3671355260" sldId="3445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16:21:35.174" v="6741" actId="1035"/>
          <ac:spMkLst>
            <pc:docMk/>
            <pc:sldMk cId="3671355260" sldId="3445"/>
            <ac:spMk id="27" creationId="{EC07FF06-E360-9773-5A2A-B8897A586948}"/>
          </ac:spMkLst>
        </pc:spChg>
        <pc:spChg chg="del">
          <ac:chgData name="Krishna, Tushar" userId="2f8b3b63-7f05-4567-a420-9d780c56f9c3" providerId="ADAL" clId="{39DD198D-8B58-F84E-9481-EA837C9E2083}" dt="2024-01-18T16:20:49.236" v="6738" actId="478"/>
          <ac:spMkLst>
            <pc:docMk/>
            <pc:sldMk cId="3671355260" sldId="3445"/>
            <ac:spMk id="28" creationId="{6D24E0E7-B55B-47B6-36D3-2F837888AD5A}"/>
          </ac:spMkLst>
        </pc:spChg>
        <pc:spChg chg="del">
          <ac:chgData name="Krishna, Tushar" userId="2f8b3b63-7f05-4567-a420-9d780c56f9c3" providerId="ADAL" clId="{39DD198D-8B58-F84E-9481-EA837C9E2083}" dt="2024-01-18T16:20:49.236" v="6738" actId="478"/>
          <ac:spMkLst>
            <pc:docMk/>
            <pc:sldMk cId="3671355260" sldId="3445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38" creationId="{068FF378-900C-68BA-35BB-2BDF93281D81}"/>
          </ac:spMkLst>
        </pc:spChg>
        <pc:spChg chg="del">
          <ac:chgData name="Krishna, Tushar" userId="2f8b3b63-7f05-4567-a420-9d780c56f9c3" providerId="ADAL" clId="{39DD198D-8B58-F84E-9481-EA837C9E2083}" dt="2024-01-18T16:20:49.236" v="6738" actId="478"/>
          <ac:spMkLst>
            <pc:docMk/>
            <pc:sldMk cId="3671355260" sldId="3445"/>
            <ac:spMk id="40" creationId="{811DCDB5-2F42-4BFA-7D19-DE5A69317EFB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6:21:02.731" v="6739" actId="1076"/>
          <ac:spMkLst>
            <pc:docMk/>
            <pc:sldMk cId="3671355260" sldId="3445"/>
            <ac:spMk id="46" creationId="{ED0F417C-360F-B30A-3A4C-8B4DD75BD401}"/>
          </ac:spMkLst>
        </pc:spChg>
      </pc:sldChg>
      <pc:sldChg chg="addSp delSp modSp add del mod addAnim delAnim modAnim">
        <pc:chgData name="Krishna, Tushar" userId="2f8b3b63-7f05-4567-a420-9d780c56f9c3" providerId="ADAL" clId="{39DD198D-8B58-F84E-9481-EA837C9E2083}" dt="2024-01-18T16:32:26.396" v="6842" actId="2696"/>
        <pc:sldMkLst>
          <pc:docMk/>
          <pc:sldMk cId="3231126777" sldId="3446"/>
        </pc:sldMkLst>
        <pc:spChg chg="add 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3" creationId="{70A5F87B-2405-109F-916B-A0727B240B5F}"/>
          </ac:spMkLst>
        </pc:spChg>
        <pc:spChg chg="del">
          <ac:chgData name="Krishna, Tushar" userId="2f8b3b63-7f05-4567-a420-9d780c56f9c3" providerId="ADAL" clId="{39DD198D-8B58-F84E-9481-EA837C9E2083}" dt="2024-01-18T16:24:26.425" v="6801" actId="478"/>
          <ac:spMkLst>
            <pc:docMk/>
            <pc:sldMk cId="3231126777" sldId="3446"/>
            <ac:spMk id="4" creationId="{111FD526-7E58-E261-D385-11D8174EC337}"/>
          </ac:spMkLst>
        </pc:spChg>
        <pc:spChg chg="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10" creationId="{D76F4F62-B786-4A44-5841-9FDDD7879ED2}"/>
          </ac:spMkLst>
        </pc:spChg>
        <pc:spChg chg="mod">
          <ac:chgData name="Krishna, Tushar" userId="2f8b3b63-7f05-4567-a420-9d780c56f9c3" providerId="ADAL" clId="{39DD198D-8B58-F84E-9481-EA837C9E2083}" dt="2024-01-18T16:24:07.269" v="6799" actId="1076"/>
          <ac:spMkLst>
            <pc:docMk/>
            <pc:sldMk cId="3231126777" sldId="3446"/>
            <ac:spMk id="23" creationId="{9658BB4F-1756-FAE3-E990-E0143A8F8CF7}"/>
          </ac:spMkLst>
        </pc:spChg>
        <pc:spChg chg="del">
          <ac:chgData name="Krishna, Tushar" userId="2f8b3b63-7f05-4567-a420-9d780c56f9c3" providerId="ADAL" clId="{39DD198D-8B58-F84E-9481-EA837C9E2083}" dt="2024-01-18T16:23:00.722" v="6755" actId="478"/>
          <ac:spMkLst>
            <pc:docMk/>
            <pc:sldMk cId="3231126777" sldId="3446"/>
            <ac:spMk id="25" creationId="{51BD3684-7F79-10C8-93DF-A12DD29D1820}"/>
          </ac:spMkLst>
        </pc:spChg>
        <pc:spChg chg="del">
          <ac:chgData name="Krishna, Tushar" userId="2f8b3b63-7f05-4567-a420-9d780c56f9c3" providerId="ADAL" clId="{39DD198D-8B58-F84E-9481-EA837C9E2083}" dt="2024-01-18T16:23:00.722" v="6755" actId="478"/>
          <ac:spMkLst>
            <pc:docMk/>
            <pc:sldMk cId="3231126777" sldId="3446"/>
            <ac:spMk id="26" creationId="{51F5F45B-F062-5BEE-9D65-6582C2E8D17D}"/>
          </ac:spMkLst>
        </pc:spChg>
        <pc:spChg chg="mod">
          <ac:chgData name="Krishna, Tushar" userId="2f8b3b63-7f05-4567-a420-9d780c56f9c3" providerId="ADAL" clId="{39DD198D-8B58-F84E-9481-EA837C9E2083}" dt="2024-01-18T16:23:18.200" v="6793" actId="1038"/>
          <ac:spMkLst>
            <pc:docMk/>
            <pc:sldMk cId="3231126777" sldId="3446"/>
            <ac:spMk id="27" creationId="{EC07FF06-E360-9773-5A2A-B8897A586948}"/>
          </ac:spMkLst>
        </pc:spChg>
        <pc:spChg chg="add del">
          <ac:chgData name="Krishna, Tushar" userId="2f8b3b63-7f05-4567-a420-9d780c56f9c3" providerId="ADAL" clId="{39DD198D-8B58-F84E-9481-EA837C9E2083}" dt="2024-01-18T16:22:31.415" v="6749" actId="478"/>
          <ac:spMkLst>
            <pc:docMk/>
            <pc:sldMk cId="3231126777" sldId="3446"/>
            <ac:spMk id="30" creationId="{A5525820-6F11-68DB-E9E5-14E47D2E8D3A}"/>
          </ac:spMkLst>
        </pc:spChg>
        <pc:spChg chg="del">
          <ac:chgData name="Krishna, Tushar" userId="2f8b3b63-7f05-4567-a420-9d780c56f9c3" providerId="ADAL" clId="{39DD198D-8B58-F84E-9481-EA837C9E2083}" dt="2024-01-18T16:24:26.425" v="6801" actId="478"/>
          <ac:spMkLst>
            <pc:docMk/>
            <pc:sldMk cId="3231126777" sldId="3446"/>
            <ac:spMk id="32" creationId="{F2612286-7992-08FE-7BF2-3269BEB0174D}"/>
          </ac:spMkLst>
        </pc:spChg>
        <pc:spChg chg="del">
          <ac:chgData name="Krishna, Tushar" userId="2f8b3b63-7f05-4567-a420-9d780c56f9c3" providerId="ADAL" clId="{39DD198D-8B58-F84E-9481-EA837C9E2083}" dt="2024-01-18T16:24:26.425" v="6801" actId="478"/>
          <ac:spMkLst>
            <pc:docMk/>
            <pc:sldMk cId="3231126777" sldId="3446"/>
            <ac:spMk id="34" creationId="{3C6378D1-17DB-263C-F864-5BEC26B55C34}"/>
          </ac:spMkLst>
        </pc:spChg>
        <pc:spChg chg="del">
          <ac:chgData name="Krishna, Tushar" userId="2f8b3b63-7f05-4567-a420-9d780c56f9c3" providerId="ADAL" clId="{39DD198D-8B58-F84E-9481-EA837C9E2083}" dt="2024-01-18T16:23:00.722" v="6755" actId="478"/>
          <ac:spMkLst>
            <pc:docMk/>
            <pc:sldMk cId="3231126777" sldId="3446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6:23:18.200" v="6793" actId="1038"/>
          <ac:spMkLst>
            <pc:docMk/>
            <pc:sldMk cId="3231126777" sldId="3446"/>
            <ac:spMk id="38" creationId="{068FF378-900C-68BA-35BB-2BDF93281D81}"/>
          </ac:spMkLst>
        </pc:spChg>
        <pc:spChg chg="mod">
          <ac:chgData name="Krishna, Tushar" userId="2f8b3b63-7f05-4567-a420-9d780c56f9c3" providerId="ADAL" clId="{39DD198D-8B58-F84E-9481-EA837C9E2083}" dt="2024-01-18T16:23:18.200" v="6793" actId="1038"/>
          <ac:spMkLst>
            <pc:docMk/>
            <pc:sldMk cId="3231126777" sldId="3446"/>
            <ac:spMk id="42" creationId="{33B1EB06-0144-9B5C-1F19-D70F12C4A6A5}"/>
          </ac:spMkLst>
        </pc:spChg>
        <pc:spChg chg="del">
          <ac:chgData name="Krishna, Tushar" userId="2f8b3b63-7f05-4567-a420-9d780c56f9c3" providerId="ADAL" clId="{39DD198D-8B58-F84E-9481-EA837C9E2083}" dt="2024-01-18T16:23:00.722" v="6755" actId="478"/>
          <ac:spMkLst>
            <pc:docMk/>
            <pc:sldMk cId="3231126777" sldId="3446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16:23:18.200" v="6793" actId="1038"/>
          <ac:spMkLst>
            <pc:docMk/>
            <pc:sldMk cId="3231126777" sldId="3446"/>
            <ac:spMk id="46" creationId="{ED0F417C-360F-B30A-3A4C-8B4DD75BD401}"/>
          </ac:spMkLst>
        </pc:spChg>
        <pc:spChg chg="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6:24:36.573" v="6802" actId="1076"/>
          <ac:spMkLst>
            <pc:docMk/>
            <pc:sldMk cId="3231126777" sldId="3446"/>
            <ac:spMk id="51" creationId="{5746CA09-4BD8-D11F-587B-A28D644B1BD6}"/>
          </ac:spMkLst>
        </pc:spChg>
      </pc:sldChg>
      <pc:sldChg chg="delSp modSp add mod delAnim modAnim">
        <pc:chgData name="Krishna, Tushar" userId="2f8b3b63-7f05-4567-a420-9d780c56f9c3" providerId="ADAL" clId="{39DD198D-8B58-F84E-9481-EA837C9E2083}" dt="2024-01-18T16:32:14.198" v="6841"/>
        <pc:sldMkLst>
          <pc:docMk/>
          <pc:sldMk cId="289467457" sldId="3447"/>
        </pc:sldMkLst>
        <pc:spChg chg="del">
          <ac:chgData name="Krishna, Tushar" userId="2f8b3b63-7f05-4567-a420-9d780c56f9c3" providerId="ADAL" clId="{39DD198D-8B58-F84E-9481-EA837C9E2083}" dt="2024-01-18T16:31:49.531" v="6838" actId="478"/>
          <ac:spMkLst>
            <pc:docMk/>
            <pc:sldMk cId="289467457" sldId="3447"/>
            <ac:spMk id="4" creationId="{111FD526-7E58-E261-D385-11D8174EC337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10" creationId="{D76F4F62-B786-4A44-5841-9FDDD7879ED2}"/>
          </ac:spMkLst>
        </pc:spChg>
        <pc:spChg chg="del">
          <ac:chgData name="Krishna, Tushar" userId="2f8b3b63-7f05-4567-a420-9d780c56f9c3" providerId="ADAL" clId="{39DD198D-8B58-F84E-9481-EA837C9E2083}" dt="2024-01-18T16:31:30.267" v="6835" actId="478"/>
          <ac:spMkLst>
            <pc:docMk/>
            <pc:sldMk cId="289467457" sldId="3447"/>
            <ac:spMk id="17" creationId="{D9D46B3A-7F4F-74EC-8227-4D8F950233B4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23" creationId="{9658BB4F-1756-FAE3-E990-E0143A8F8CF7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27" creationId="{EC07FF06-E360-9773-5A2A-B8897A586948}"/>
          </ac:spMkLst>
        </pc:spChg>
        <pc:spChg chg="del">
          <ac:chgData name="Krishna, Tushar" userId="2f8b3b63-7f05-4567-a420-9d780c56f9c3" providerId="ADAL" clId="{39DD198D-8B58-F84E-9481-EA837C9E2083}" dt="2024-01-18T16:31:32.430" v="6836" actId="478"/>
          <ac:spMkLst>
            <pc:docMk/>
            <pc:sldMk cId="289467457" sldId="3447"/>
            <ac:spMk id="28" creationId="{6D24E0E7-B55B-47B6-36D3-2F837888AD5A}"/>
          </ac:spMkLst>
        </pc:spChg>
        <pc:spChg chg="del">
          <ac:chgData name="Krishna, Tushar" userId="2f8b3b63-7f05-4567-a420-9d780c56f9c3" providerId="ADAL" clId="{39DD198D-8B58-F84E-9481-EA837C9E2083}" dt="2024-01-18T16:31:49.531" v="6838" actId="478"/>
          <ac:spMkLst>
            <pc:docMk/>
            <pc:sldMk cId="289467457" sldId="3447"/>
            <ac:spMk id="30" creationId="{A5525820-6F11-68DB-E9E5-14E47D2E8D3A}"/>
          </ac:spMkLst>
        </pc:spChg>
        <pc:spChg chg="del">
          <ac:chgData name="Krishna, Tushar" userId="2f8b3b63-7f05-4567-a420-9d780c56f9c3" providerId="ADAL" clId="{39DD198D-8B58-F84E-9481-EA837C9E2083}" dt="2024-01-18T16:31:49.531" v="6838" actId="478"/>
          <ac:spMkLst>
            <pc:docMk/>
            <pc:sldMk cId="289467457" sldId="3447"/>
            <ac:spMk id="32" creationId="{F2612286-7992-08FE-7BF2-3269BEB0174D}"/>
          </ac:spMkLst>
        </pc:spChg>
        <pc:spChg chg="del">
          <ac:chgData name="Krishna, Tushar" userId="2f8b3b63-7f05-4567-a420-9d780c56f9c3" providerId="ADAL" clId="{39DD198D-8B58-F84E-9481-EA837C9E2083}" dt="2024-01-18T16:31:49.531" v="6838" actId="478"/>
          <ac:spMkLst>
            <pc:docMk/>
            <pc:sldMk cId="289467457" sldId="3447"/>
            <ac:spMk id="34" creationId="{3C6378D1-17DB-263C-F864-5BEC26B55C34}"/>
          </ac:spMkLst>
        </pc:spChg>
        <pc:spChg chg="del">
          <ac:chgData name="Krishna, Tushar" userId="2f8b3b63-7f05-4567-a420-9d780c56f9c3" providerId="ADAL" clId="{39DD198D-8B58-F84E-9481-EA837C9E2083}" dt="2024-01-18T16:31:30.267" v="6835" actId="478"/>
          <ac:spMkLst>
            <pc:docMk/>
            <pc:sldMk cId="289467457" sldId="3447"/>
            <ac:spMk id="35" creationId="{507B4C66-4CBA-0D76-932D-CFE68D4935E9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39" creationId="{9FF83388-9B66-AB7F-D1CE-13B4B6906946}"/>
          </ac:spMkLst>
        </pc:spChg>
        <pc:spChg chg="del">
          <ac:chgData name="Krishna, Tushar" userId="2f8b3b63-7f05-4567-a420-9d780c56f9c3" providerId="ADAL" clId="{39DD198D-8B58-F84E-9481-EA837C9E2083}" dt="2024-01-18T16:31:30.267" v="6835" actId="478"/>
          <ac:spMkLst>
            <pc:docMk/>
            <pc:sldMk cId="289467457" sldId="3447"/>
            <ac:spMk id="40" creationId="{811DCDB5-2F42-4BFA-7D19-DE5A69317EFB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42" creationId="{33B1EB06-0144-9B5C-1F19-D70F12C4A6A5}"/>
          </ac:spMkLst>
        </pc:spChg>
        <pc:spChg chg="mod">
          <ac:chgData name="Krishna, Tushar" userId="2f8b3b63-7f05-4567-a420-9d780c56f9c3" providerId="ADAL" clId="{39DD198D-8B58-F84E-9481-EA837C9E2083}" dt="2024-01-18T16:31:44.730" v="6837" actId="1076"/>
          <ac:spMkLst>
            <pc:docMk/>
            <pc:sldMk cId="289467457" sldId="3447"/>
            <ac:spMk id="43" creationId="{16A5A94D-B61A-AEE9-873D-220FA03B2291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44" creationId="{2B7B1391-409E-AD9D-0B21-4E1214A9B952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6:32:01.077" v="6839" actId="1076"/>
          <ac:spMkLst>
            <pc:docMk/>
            <pc:sldMk cId="289467457" sldId="3447"/>
            <ac:spMk id="51" creationId="{5746CA09-4BD8-D11F-587B-A28D644B1BD6}"/>
          </ac:spMkLst>
        </pc:spChg>
      </pc:sldChg>
      <pc:sldChg chg="delSp modSp add mod delAnim modAnim">
        <pc:chgData name="Krishna, Tushar" userId="2f8b3b63-7f05-4567-a420-9d780c56f9c3" providerId="ADAL" clId="{39DD198D-8B58-F84E-9481-EA837C9E2083}" dt="2024-01-18T16:33:07.176" v="6850"/>
        <pc:sldMkLst>
          <pc:docMk/>
          <pc:sldMk cId="4111859129" sldId="3448"/>
        </pc:sldMkLst>
        <pc:spChg chg="del">
          <ac:chgData name="Krishna, Tushar" userId="2f8b3b63-7f05-4567-a420-9d780c56f9c3" providerId="ADAL" clId="{39DD198D-8B58-F84E-9481-EA837C9E2083}" dt="2024-01-18T16:32:46.841" v="6847" actId="478"/>
          <ac:spMkLst>
            <pc:docMk/>
            <pc:sldMk cId="4111859129" sldId="3448"/>
            <ac:spMk id="10" creationId="{D76F4F62-B786-4A44-5841-9FDDD7879ED2}"/>
          </ac:spMkLst>
        </pc:spChg>
        <pc:spChg chg="mod">
          <ac:chgData name="Krishna, Tushar" userId="2f8b3b63-7f05-4567-a420-9d780c56f9c3" providerId="ADAL" clId="{39DD198D-8B58-F84E-9481-EA837C9E2083}" dt="2024-01-18T16:32:43.225" v="6846" actId="1036"/>
          <ac:spMkLst>
            <pc:docMk/>
            <pc:sldMk cId="4111859129" sldId="3448"/>
            <ac:spMk id="23" creationId="{9658BB4F-1756-FAE3-E990-E0143A8F8CF7}"/>
          </ac:spMkLst>
        </pc:spChg>
        <pc:spChg chg="del">
          <ac:chgData name="Krishna, Tushar" userId="2f8b3b63-7f05-4567-a420-9d780c56f9c3" providerId="ADAL" clId="{39DD198D-8B58-F84E-9481-EA837C9E2083}" dt="2024-01-18T16:32:33.403" v="6844" actId="478"/>
          <ac:spMkLst>
            <pc:docMk/>
            <pc:sldMk cId="4111859129" sldId="3448"/>
            <ac:spMk id="25" creationId="{51BD3684-7F79-10C8-93DF-A12DD29D1820}"/>
          </ac:spMkLst>
        </pc:spChg>
        <pc:spChg chg="mod">
          <ac:chgData name="Krishna, Tushar" userId="2f8b3b63-7f05-4567-a420-9d780c56f9c3" providerId="ADAL" clId="{39DD198D-8B58-F84E-9481-EA837C9E2083}" dt="2024-01-18T16:32:43.225" v="6846" actId="1036"/>
          <ac:spMkLst>
            <pc:docMk/>
            <pc:sldMk cId="4111859129" sldId="3448"/>
            <ac:spMk id="27" creationId="{EC07FF06-E360-9773-5A2A-B8897A586948}"/>
          </ac:spMkLst>
        </pc:spChg>
        <pc:spChg chg="del">
          <ac:chgData name="Krishna, Tushar" userId="2f8b3b63-7f05-4567-a420-9d780c56f9c3" providerId="ADAL" clId="{39DD198D-8B58-F84E-9481-EA837C9E2083}" dt="2024-01-18T16:32:33.403" v="6844" actId="478"/>
          <ac:spMkLst>
            <pc:docMk/>
            <pc:sldMk cId="4111859129" sldId="3448"/>
            <ac:spMk id="36" creationId="{24D339FC-C146-3CF5-19FC-6B332798E647}"/>
          </ac:spMkLst>
        </pc:spChg>
        <pc:spChg chg="mod">
          <ac:chgData name="Krishna, Tushar" userId="2f8b3b63-7f05-4567-a420-9d780c56f9c3" providerId="ADAL" clId="{39DD198D-8B58-F84E-9481-EA837C9E2083}" dt="2024-01-18T16:32:53.041" v="6848" actId="1076"/>
          <ac:spMkLst>
            <pc:docMk/>
            <pc:sldMk cId="4111859129" sldId="3448"/>
            <ac:spMk id="39" creationId="{9FF83388-9B66-AB7F-D1CE-13B4B6906946}"/>
          </ac:spMkLst>
        </pc:spChg>
        <pc:spChg chg="mod">
          <ac:chgData name="Krishna, Tushar" userId="2f8b3b63-7f05-4567-a420-9d780c56f9c3" providerId="ADAL" clId="{39DD198D-8B58-F84E-9481-EA837C9E2083}" dt="2024-01-18T16:32:43.225" v="6846" actId="1036"/>
          <ac:spMkLst>
            <pc:docMk/>
            <pc:sldMk cId="4111859129" sldId="3448"/>
            <ac:spMk id="42" creationId="{33B1EB06-0144-9B5C-1F19-D70F12C4A6A5}"/>
          </ac:spMkLst>
        </pc:spChg>
        <pc:spChg chg="del">
          <ac:chgData name="Krishna, Tushar" userId="2f8b3b63-7f05-4567-a420-9d780c56f9c3" providerId="ADAL" clId="{39DD198D-8B58-F84E-9481-EA837C9E2083}" dt="2024-01-18T16:32:33.403" v="6844" actId="478"/>
          <ac:spMkLst>
            <pc:docMk/>
            <pc:sldMk cId="4111859129" sldId="3448"/>
            <ac:spMk id="43" creationId="{16A5A94D-B61A-AEE9-873D-220FA03B2291}"/>
          </ac:spMkLst>
        </pc:spChg>
        <pc:spChg chg="del">
          <ac:chgData name="Krishna, Tushar" userId="2f8b3b63-7f05-4567-a420-9d780c56f9c3" providerId="ADAL" clId="{39DD198D-8B58-F84E-9481-EA837C9E2083}" dt="2024-01-18T16:32:46.841" v="6847" actId="478"/>
          <ac:spMkLst>
            <pc:docMk/>
            <pc:sldMk cId="4111859129" sldId="3448"/>
            <ac:spMk id="44" creationId="{2B7B1391-409E-AD9D-0B21-4E1214A9B952}"/>
          </ac:spMkLst>
        </pc:spChg>
        <pc:spChg chg="del">
          <ac:chgData name="Krishna, Tushar" userId="2f8b3b63-7f05-4567-a420-9d780c56f9c3" providerId="ADAL" clId="{39DD198D-8B58-F84E-9481-EA837C9E2083}" dt="2024-01-18T16:32:46.841" v="6847" actId="478"/>
          <ac:spMkLst>
            <pc:docMk/>
            <pc:sldMk cId="4111859129" sldId="3448"/>
            <ac:spMk id="45" creationId="{50D880A6-2FC5-4974-9E64-3E8DD32BA993}"/>
          </ac:spMkLst>
        </pc:spChg>
        <pc:spChg chg="mod">
          <ac:chgData name="Krishna, Tushar" userId="2f8b3b63-7f05-4567-a420-9d780c56f9c3" providerId="ADAL" clId="{39DD198D-8B58-F84E-9481-EA837C9E2083}" dt="2024-01-18T16:32:53.041" v="6848" actId="1076"/>
          <ac:spMkLst>
            <pc:docMk/>
            <pc:sldMk cId="4111859129" sldId="3448"/>
            <ac:spMk id="50" creationId="{7EF6433D-AC82-CFB2-0636-45463A530579}"/>
          </ac:spMkLst>
        </pc:spChg>
        <pc:spChg chg="mod">
          <ac:chgData name="Krishna, Tushar" userId="2f8b3b63-7f05-4567-a420-9d780c56f9c3" providerId="ADAL" clId="{39DD198D-8B58-F84E-9481-EA837C9E2083}" dt="2024-01-18T16:32:53.041" v="6848" actId="1076"/>
          <ac:spMkLst>
            <pc:docMk/>
            <pc:sldMk cId="4111859129" sldId="3448"/>
            <ac:spMk id="51" creationId="{5746CA09-4BD8-D11F-587B-A28D644B1BD6}"/>
          </ac:spMkLst>
        </pc:spChg>
      </pc:sldChg>
      <pc:sldChg chg="delSp modSp add mod delAnim modAnim">
        <pc:chgData name="Krishna, Tushar" userId="2f8b3b63-7f05-4567-a420-9d780c56f9c3" providerId="ADAL" clId="{39DD198D-8B58-F84E-9481-EA837C9E2083}" dt="2024-01-18T16:33:34.465" v="6857"/>
        <pc:sldMkLst>
          <pc:docMk/>
          <pc:sldMk cId="3594236689" sldId="3449"/>
        </pc:sldMkLst>
        <pc:spChg chg="del">
          <ac:chgData name="Krishna, Tushar" userId="2f8b3b63-7f05-4567-a420-9d780c56f9c3" providerId="ADAL" clId="{39DD198D-8B58-F84E-9481-EA837C9E2083}" dt="2024-01-18T16:33:16.941" v="6852" actId="478"/>
          <ac:spMkLst>
            <pc:docMk/>
            <pc:sldMk cId="3594236689" sldId="3449"/>
            <ac:spMk id="23" creationId="{9658BB4F-1756-FAE3-E990-E0143A8F8CF7}"/>
          </ac:spMkLst>
        </pc:spChg>
        <pc:spChg chg="mod">
          <ac:chgData name="Krishna, Tushar" userId="2f8b3b63-7f05-4567-a420-9d780c56f9c3" providerId="ADAL" clId="{39DD198D-8B58-F84E-9481-EA837C9E2083}" dt="2024-01-18T16:33:20.141" v="6853" actId="1076"/>
          <ac:spMkLst>
            <pc:docMk/>
            <pc:sldMk cId="3594236689" sldId="3449"/>
            <ac:spMk id="27" creationId="{EC07FF06-E360-9773-5A2A-B8897A586948}"/>
          </ac:spMkLst>
        </pc:spChg>
        <pc:spChg chg="mod">
          <ac:chgData name="Krishna, Tushar" userId="2f8b3b63-7f05-4567-a420-9d780c56f9c3" providerId="ADAL" clId="{39DD198D-8B58-F84E-9481-EA837C9E2083}" dt="2024-01-18T16:33:30.573" v="6856" actId="1076"/>
          <ac:spMkLst>
            <pc:docMk/>
            <pc:sldMk cId="3594236689" sldId="3449"/>
            <ac:spMk id="39" creationId="{9FF83388-9B66-AB7F-D1CE-13B4B6906946}"/>
          </ac:spMkLst>
        </pc:spChg>
        <pc:spChg chg="del">
          <ac:chgData name="Krishna, Tushar" userId="2f8b3b63-7f05-4567-a420-9d780c56f9c3" providerId="ADAL" clId="{39DD198D-8B58-F84E-9481-EA837C9E2083}" dt="2024-01-18T16:33:16.941" v="6852" actId="478"/>
          <ac:spMkLst>
            <pc:docMk/>
            <pc:sldMk cId="3594236689" sldId="3449"/>
            <ac:spMk id="42" creationId="{33B1EB06-0144-9B5C-1F19-D70F12C4A6A5}"/>
          </ac:spMkLst>
        </pc:spChg>
        <pc:spChg chg="del">
          <ac:chgData name="Krishna, Tushar" userId="2f8b3b63-7f05-4567-a420-9d780c56f9c3" providerId="ADAL" clId="{39DD198D-8B58-F84E-9481-EA837C9E2083}" dt="2024-01-18T16:33:27.282" v="6855" actId="478"/>
          <ac:spMkLst>
            <pc:docMk/>
            <pc:sldMk cId="3594236689" sldId="3449"/>
            <ac:spMk id="50" creationId="{7EF6433D-AC82-CFB2-0636-45463A530579}"/>
          </ac:spMkLst>
        </pc:spChg>
        <pc:spChg chg="del">
          <ac:chgData name="Krishna, Tushar" userId="2f8b3b63-7f05-4567-a420-9d780c56f9c3" providerId="ADAL" clId="{39DD198D-8B58-F84E-9481-EA837C9E2083}" dt="2024-01-18T16:33:27.282" v="6855" actId="478"/>
          <ac:spMkLst>
            <pc:docMk/>
            <pc:sldMk cId="3594236689" sldId="3449"/>
            <ac:spMk id="51" creationId="{5746CA09-4BD8-D11F-587B-A28D644B1BD6}"/>
          </ac:spMkLst>
        </pc:spChg>
      </pc:sldChg>
      <pc:sldChg chg="add del">
        <pc:chgData name="Krishna, Tushar" userId="2f8b3b63-7f05-4567-a420-9d780c56f9c3" providerId="ADAL" clId="{39DD198D-8B58-F84E-9481-EA837C9E2083}" dt="2024-01-18T16:54:33.886" v="7159" actId="2696"/>
        <pc:sldMkLst>
          <pc:docMk/>
          <pc:sldMk cId="268653649" sldId="3450"/>
        </pc:sldMkLst>
      </pc:sldChg>
      <pc:sldChg chg="addSp delSp modSp add mod delAnim modAnim">
        <pc:chgData name="Krishna, Tushar" userId="2f8b3b63-7f05-4567-a420-9d780c56f9c3" providerId="ADAL" clId="{39DD198D-8B58-F84E-9481-EA837C9E2083}" dt="2024-01-18T16:55:23.860" v="7181" actId="478"/>
        <pc:sldMkLst>
          <pc:docMk/>
          <pc:sldMk cId="2385686752" sldId="3451"/>
        </pc:sldMkLst>
        <pc:spChg chg="mod">
          <ac:chgData name="Krishna, Tushar" userId="2f8b3b63-7f05-4567-a420-9d780c56f9c3" providerId="ADAL" clId="{39DD198D-8B58-F84E-9481-EA837C9E2083}" dt="2024-01-18T16:42:17.380" v="7037" actId="20577"/>
          <ac:spMkLst>
            <pc:docMk/>
            <pc:sldMk cId="2385686752" sldId="3451"/>
            <ac:spMk id="2" creationId="{85D161CF-56F6-BD7C-39CD-E6179119A999}"/>
          </ac:spMkLst>
        </pc:spChg>
        <pc:spChg chg="add mod">
          <ac:chgData name="Krishna, Tushar" userId="2f8b3b63-7f05-4567-a420-9d780c56f9c3" providerId="ADAL" clId="{39DD198D-8B58-F84E-9481-EA837C9E2083}" dt="2024-01-18T16:43:38.036" v="7051" actId="20577"/>
          <ac:spMkLst>
            <pc:docMk/>
            <pc:sldMk cId="2385686752" sldId="3451"/>
            <ac:spMk id="6" creationId="{644CD920-7414-DD84-EA76-D0AEEEBED125}"/>
          </ac:spMkLst>
        </pc:spChg>
        <pc:spChg chg="add del mod">
          <ac:chgData name="Krishna, Tushar" userId="2f8b3b63-7f05-4567-a420-9d780c56f9c3" providerId="ADAL" clId="{39DD198D-8B58-F84E-9481-EA837C9E2083}" dt="2024-01-18T16:48:18.038" v="7087" actId="478"/>
          <ac:spMkLst>
            <pc:docMk/>
            <pc:sldMk cId="2385686752" sldId="3451"/>
            <ac:spMk id="7" creationId="{27346D54-A3E3-3BEA-A8E6-31CE616D2A87}"/>
          </ac:spMkLst>
        </pc:spChg>
        <pc:spChg chg="add mod">
          <ac:chgData name="Krishna, Tushar" userId="2f8b3b63-7f05-4567-a420-9d780c56f9c3" providerId="ADAL" clId="{39DD198D-8B58-F84E-9481-EA837C9E2083}" dt="2024-01-18T16:44:27.470" v="7060" actId="1076"/>
          <ac:spMkLst>
            <pc:docMk/>
            <pc:sldMk cId="2385686752" sldId="3451"/>
            <ac:spMk id="8" creationId="{7DFC5D6C-1480-DE79-5A64-152FF646FC8E}"/>
          </ac:spMkLst>
        </pc:spChg>
        <pc:spChg chg="add mod">
          <ac:chgData name="Krishna, Tushar" userId="2f8b3b63-7f05-4567-a420-9d780c56f9c3" providerId="ADAL" clId="{39DD198D-8B58-F84E-9481-EA837C9E2083}" dt="2024-01-18T16:44:20.892" v="7058"/>
          <ac:spMkLst>
            <pc:docMk/>
            <pc:sldMk cId="2385686752" sldId="3451"/>
            <ac:spMk id="13" creationId="{1E52ABA5-0C3F-04A0-C40D-587AA1892288}"/>
          </ac:spMkLst>
        </pc:spChg>
        <pc:spChg chg="add mod">
          <ac:chgData name="Krishna, Tushar" userId="2f8b3b63-7f05-4567-a420-9d780c56f9c3" providerId="ADAL" clId="{39DD198D-8B58-F84E-9481-EA837C9E2083}" dt="2024-01-18T16:48:46.231" v="7092" actId="207"/>
          <ac:spMkLst>
            <pc:docMk/>
            <pc:sldMk cId="2385686752" sldId="3451"/>
            <ac:spMk id="14" creationId="{2399FDAC-72FC-AD88-6434-2F25B96E1041}"/>
          </ac:spMkLst>
        </pc:spChg>
        <pc:spChg chg="add del mod">
          <ac:chgData name="Krishna, Tushar" userId="2f8b3b63-7f05-4567-a420-9d780c56f9c3" providerId="ADAL" clId="{39DD198D-8B58-F84E-9481-EA837C9E2083}" dt="2024-01-18T16:54:13.093" v="7157" actId="478"/>
          <ac:spMkLst>
            <pc:docMk/>
            <pc:sldMk cId="2385686752" sldId="3451"/>
            <ac:spMk id="15" creationId="{DBBC0BB2-0511-7D2F-2C98-2C34B5783576}"/>
          </ac:spMkLst>
        </pc:spChg>
        <pc:spChg chg="del">
          <ac:chgData name="Krishna, Tushar" userId="2f8b3b63-7f05-4567-a420-9d780c56f9c3" providerId="ADAL" clId="{39DD198D-8B58-F84E-9481-EA837C9E2083}" dt="2024-01-18T16:42:12.100" v="7018" actId="478"/>
          <ac:spMkLst>
            <pc:docMk/>
            <pc:sldMk cId="2385686752" sldId="3451"/>
            <ac:spMk id="16" creationId="{AD796E9B-22CA-E253-21E3-329D4A812CDF}"/>
          </ac:spMkLst>
        </pc:spChg>
        <pc:spChg chg="add del mod">
          <ac:chgData name="Krishna, Tushar" userId="2f8b3b63-7f05-4567-a420-9d780c56f9c3" providerId="ADAL" clId="{39DD198D-8B58-F84E-9481-EA837C9E2083}" dt="2024-01-18T16:48:56.004" v="7093" actId="478"/>
          <ac:spMkLst>
            <pc:docMk/>
            <pc:sldMk cId="2385686752" sldId="3451"/>
            <ac:spMk id="17" creationId="{6596538A-EA94-39F5-6DFD-07B7C8F35034}"/>
          </ac:spMkLst>
        </pc:spChg>
        <pc:spChg chg="add mod">
          <ac:chgData name="Krishna, Tushar" userId="2f8b3b63-7f05-4567-a420-9d780c56f9c3" providerId="ADAL" clId="{39DD198D-8B58-F84E-9481-EA837C9E2083}" dt="2024-01-18T16:50:45.399" v="7118" actId="20577"/>
          <ac:spMkLst>
            <pc:docMk/>
            <pc:sldMk cId="2385686752" sldId="3451"/>
            <ac:spMk id="18" creationId="{3E1B0CC0-C28F-78BE-70B7-E95DB0F7D12A}"/>
          </ac:spMkLst>
        </pc:spChg>
        <pc:spChg chg="add mod">
          <ac:chgData name="Krishna, Tushar" userId="2f8b3b63-7f05-4567-a420-9d780c56f9c3" providerId="ADAL" clId="{39DD198D-8B58-F84E-9481-EA837C9E2083}" dt="2024-01-18T16:53:19.786" v="7149" actId="1076"/>
          <ac:spMkLst>
            <pc:docMk/>
            <pc:sldMk cId="2385686752" sldId="3451"/>
            <ac:spMk id="19" creationId="{FBC6973B-95F5-C92C-5A57-C4BCD1C0F687}"/>
          </ac:spMkLst>
        </pc:spChg>
        <pc:spChg chg="add del mod">
          <ac:chgData name="Krishna, Tushar" userId="2f8b3b63-7f05-4567-a420-9d780c56f9c3" providerId="ADAL" clId="{39DD198D-8B58-F84E-9481-EA837C9E2083}" dt="2024-01-18T16:55:23.860" v="7181" actId="478"/>
          <ac:spMkLst>
            <pc:docMk/>
            <pc:sldMk cId="2385686752" sldId="3451"/>
            <ac:spMk id="20" creationId="{7EA31CBF-6D9E-3FE3-0F12-D2D01698AA99}"/>
          </ac:spMkLst>
        </pc:spChg>
        <pc:cxnChg chg="mod">
          <ac:chgData name="Krishna, Tushar" userId="2f8b3b63-7f05-4567-a420-9d780c56f9c3" providerId="ADAL" clId="{39DD198D-8B58-F84E-9481-EA837C9E2083}" dt="2024-01-18T16:43:04.305" v="7045" actId="14100"/>
          <ac:cxnSpMkLst>
            <pc:docMk/>
            <pc:sldMk cId="2385686752" sldId="3451"/>
            <ac:cxnSpMk id="10" creationId="{4B3809AF-975A-7E86-3B66-FB5C754EE3DE}"/>
          </ac:cxnSpMkLst>
        </pc:cxnChg>
        <pc:cxnChg chg="mod">
          <ac:chgData name="Krishna, Tushar" userId="2f8b3b63-7f05-4567-a420-9d780c56f9c3" providerId="ADAL" clId="{39DD198D-8B58-F84E-9481-EA837C9E2083}" dt="2024-01-18T16:42:59.073" v="7044" actId="14100"/>
          <ac:cxnSpMkLst>
            <pc:docMk/>
            <pc:sldMk cId="2385686752" sldId="3451"/>
            <ac:cxnSpMk id="12" creationId="{1EDE931D-272D-16BA-3824-C7E4BE2619A0}"/>
          </ac:cxnSpMkLst>
        </pc:cxnChg>
      </pc:sldChg>
      <pc:sldChg chg="addSp delSp modSp add mod modAnim">
        <pc:chgData name="Krishna, Tushar" userId="2f8b3b63-7f05-4567-a420-9d780c56f9c3" providerId="ADAL" clId="{39DD198D-8B58-F84E-9481-EA837C9E2083}" dt="2024-01-18T16:44:13.721" v="7057"/>
        <pc:sldMkLst>
          <pc:docMk/>
          <pc:sldMk cId="945068889" sldId="3452"/>
        </pc:sldMkLst>
        <pc:spChg chg="add mod">
          <ac:chgData name="Krishna, Tushar" userId="2f8b3b63-7f05-4567-a420-9d780c56f9c3" providerId="ADAL" clId="{39DD198D-8B58-F84E-9481-EA837C9E2083}" dt="2024-01-18T16:44:13.721" v="7057"/>
          <ac:spMkLst>
            <pc:docMk/>
            <pc:sldMk cId="945068889" sldId="3452"/>
            <ac:spMk id="3" creationId="{BBF456C1-30B9-2CCF-1100-1F3C79331F56}"/>
          </ac:spMkLst>
        </pc:spChg>
        <pc:spChg chg="del">
          <ac:chgData name="Krishna, Tushar" userId="2f8b3b63-7f05-4567-a420-9d780c56f9c3" providerId="ADAL" clId="{39DD198D-8B58-F84E-9481-EA837C9E2083}" dt="2024-01-18T16:43:54.507" v="7054" actId="478"/>
          <ac:spMkLst>
            <pc:docMk/>
            <pc:sldMk cId="945068889" sldId="3452"/>
            <ac:spMk id="6" creationId="{644CD920-7414-DD84-EA76-D0AEEEBED125}"/>
          </ac:spMkLst>
        </pc:spChg>
        <pc:spChg chg="del">
          <ac:chgData name="Krishna, Tushar" userId="2f8b3b63-7f05-4567-a420-9d780c56f9c3" providerId="ADAL" clId="{39DD198D-8B58-F84E-9481-EA837C9E2083}" dt="2024-01-18T16:43:54.507" v="7054" actId="478"/>
          <ac:spMkLst>
            <pc:docMk/>
            <pc:sldMk cId="945068889" sldId="3452"/>
            <ac:spMk id="7" creationId="{27346D54-A3E3-3BEA-A8E6-31CE616D2A87}"/>
          </ac:spMkLst>
        </pc:spChg>
      </pc:sldChg>
      <pc:sldChg chg="addSp delSp modSp add mod modAnim">
        <pc:chgData name="Krishna, Tushar" userId="2f8b3b63-7f05-4567-a420-9d780c56f9c3" providerId="ADAL" clId="{39DD198D-8B58-F84E-9481-EA837C9E2083}" dt="2024-01-18T17:08:58.886" v="7985" actId="207"/>
        <pc:sldMkLst>
          <pc:docMk/>
          <pc:sldMk cId="2371707106" sldId="3453"/>
        </pc:sldMkLst>
        <pc:spChg chg="mod">
          <ac:chgData name="Krishna, Tushar" userId="2f8b3b63-7f05-4567-a420-9d780c56f9c3" providerId="ADAL" clId="{39DD198D-8B58-F84E-9481-EA837C9E2083}" dt="2024-01-18T17:08:17.749" v="7932" actId="20577"/>
          <ac:spMkLst>
            <pc:docMk/>
            <pc:sldMk cId="2371707106" sldId="3453"/>
            <ac:spMk id="2" creationId="{85D161CF-56F6-BD7C-39CD-E6179119A999}"/>
          </ac:spMkLst>
        </pc:spChg>
        <pc:spChg chg="add del mod">
          <ac:chgData name="Krishna, Tushar" userId="2f8b3b63-7f05-4567-a420-9d780c56f9c3" providerId="ADAL" clId="{39DD198D-8B58-F84E-9481-EA837C9E2083}" dt="2024-01-18T16:56:15.025" v="7232"/>
          <ac:spMkLst>
            <pc:docMk/>
            <pc:sldMk cId="2371707106" sldId="3453"/>
            <ac:spMk id="3" creationId="{96FC3464-1060-E05A-95EA-49DC62E894CB}"/>
          </ac:spMkLst>
        </pc:spChg>
        <pc:spChg chg="add mod">
          <ac:chgData name="Krishna, Tushar" userId="2f8b3b63-7f05-4567-a420-9d780c56f9c3" providerId="ADAL" clId="{39DD198D-8B58-F84E-9481-EA837C9E2083}" dt="2024-01-18T17:08:58.886" v="7985" actId="207"/>
          <ac:spMkLst>
            <pc:docMk/>
            <pc:sldMk cId="2371707106" sldId="3453"/>
            <ac:spMk id="26" creationId="{2452536C-CB6B-B37F-EEF8-0FE81A654FB5}"/>
          </ac:spMkLst>
        </pc:spChg>
        <pc:spChg chg="add mod">
          <ac:chgData name="Krishna, Tushar" userId="2f8b3b63-7f05-4567-a420-9d780c56f9c3" providerId="ADAL" clId="{39DD198D-8B58-F84E-9481-EA837C9E2083}" dt="2024-01-18T17:08:55.562" v="7984" actId="207"/>
          <ac:spMkLst>
            <pc:docMk/>
            <pc:sldMk cId="2371707106" sldId="3453"/>
            <ac:spMk id="29" creationId="{063998ED-8373-A464-E142-31BE77C0478E}"/>
          </ac:spMkLst>
        </pc:spChg>
        <pc:spChg chg="del">
          <ac:chgData name="Krishna, Tushar" userId="2f8b3b63-7f05-4567-a420-9d780c56f9c3" providerId="ADAL" clId="{39DD198D-8B58-F84E-9481-EA837C9E2083}" dt="2024-01-18T16:56:20.189" v="7233" actId="478"/>
          <ac:spMkLst>
            <pc:docMk/>
            <pc:sldMk cId="2371707106" sldId="3453"/>
            <ac:spMk id="31" creationId="{AEE3696E-F9D5-990F-0075-9100F9E1C663}"/>
          </ac:spMkLst>
        </pc:spChg>
        <pc:spChg chg="del">
          <ac:chgData name="Krishna, Tushar" userId="2f8b3b63-7f05-4567-a420-9d780c56f9c3" providerId="ADAL" clId="{39DD198D-8B58-F84E-9481-EA837C9E2083}" dt="2024-01-18T16:56:20.189" v="7233" actId="478"/>
          <ac:spMkLst>
            <pc:docMk/>
            <pc:sldMk cId="2371707106" sldId="3453"/>
            <ac:spMk id="47" creationId="{FFCB117E-50B7-C096-B24D-EACFE2907C40}"/>
          </ac:spMkLst>
        </pc:spChg>
        <pc:spChg chg="del">
          <ac:chgData name="Krishna, Tushar" userId="2f8b3b63-7f05-4567-a420-9d780c56f9c3" providerId="ADAL" clId="{39DD198D-8B58-F84E-9481-EA837C9E2083}" dt="2024-01-18T16:56:12.263" v="7230" actId="478"/>
          <ac:spMkLst>
            <pc:docMk/>
            <pc:sldMk cId="2371707106" sldId="3453"/>
            <ac:spMk id="116" creationId="{F5C3D9E7-41A0-FB95-0D04-0314A87B049B}"/>
          </ac:spMkLst>
        </pc:spChg>
      </pc:sldChg>
      <pc:sldChg chg="add del">
        <pc:chgData name="Krishna, Tushar" userId="2f8b3b63-7f05-4567-a420-9d780c56f9c3" providerId="ADAL" clId="{39DD198D-8B58-F84E-9481-EA837C9E2083}" dt="2024-01-18T16:44:04.317" v="7056"/>
        <pc:sldMkLst>
          <pc:docMk/>
          <pc:sldMk cId="4185667080" sldId="3453"/>
        </pc:sldMkLst>
      </pc:sldChg>
      <pc:sldChg chg="addSp delSp modSp new mod modClrScheme chgLayout">
        <pc:chgData name="Krishna, Tushar" userId="2f8b3b63-7f05-4567-a420-9d780c56f9c3" providerId="ADAL" clId="{39DD198D-8B58-F84E-9481-EA837C9E2083}" dt="2024-01-18T17:03:14.516" v="7738" actId="20577"/>
        <pc:sldMkLst>
          <pc:docMk/>
          <pc:sldMk cId="48121613" sldId="3454"/>
        </pc:sldMkLst>
        <pc:spChg chg="mod ord">
          <ac:chgData name="Krishna, Tushar" userId="2f8b3b63-7f05-4567-a420-9d780c56f9c3" providerId="ADAL" clId="{39DD198D-8B58-F84E-9481-EA837C9E2083}" dt="2024-01-18T17:01:54.337" v="7519" actId="700"/>
          <ac:spMkLst>
            <pc:docMk/>
            <pc:sldMk cId="48121613" sldId="3454"/>
            <ac:spMk id="2" creationId="{571B199E-6B7E-0B62-2BFF-0C85FA020A69}"/>
          </ac:spMkLst>
        </pc:spChg>
        <pc:spChg chg="del mod ord">
          <ac:chgData name="Krishna, Tushar" userId="2f8b3b63-7f05-4567-a420-9d780c56f9c3" providerId="ADAL" clId="{39DD198D-8B58-F84E-9481-EA837C9E2083}" dt="2024-01-18T17:01:54.337" v="7519" actId="700"/>
          <ac:spMkLst>
            <pc:docMk/>
            <pc:sldMk cId="48121613" sldId="3454"/>
            <ac:spMk id="3" creationId="{2C3AF1AA-013F-EE1E-E3AF-4BA21123B50A}"/>
          </ac:spMkLst>
        </pc:spChg>
        <pc:spChg chg="del">
          <ac:chgData name="Krishna, Tushar" userId="2f8b3b63-7f05-4567-a420-9d780c56f9c3" providerId="ADAL" clId="{39DD198D-8B58-F84E-9481-EA837C9E2083}" dt="2024-01-18T17:01:54.337" v="7519" actId="700"/>
          <ac:spMkLst>
            <pc:docMk/>
            <pc:sldMk cId="48121613" sldId="3454"/>
            <ac:spMk id="4" creationId="{3D1D629D-25CF-CEB2-6874-A3D46658BD1C}"/>
          </ac:spMkLst>
        </pc:spChg>
        <pc:spChg chg="add mod ord">
          <ac:chgData name="Krishna, Tushar" userId="2f8b3b63-7f05-4567-a420-9d780c56f9c3" providerId="ADAL" clId="{39DD198D-8B58-F84E-9481-EA837C9E2083}" dt="2024-01-18T17:03:14.516" v="7738" actId="20577"/>
          <ac:spMkLst>
            <pc:docMk/>
            <pc:sldMk cId="48121613" sldId="3454"/>
            <ac:spMk id="5" creationId="{7D6E4954-47A9-B0B5-D03D-B4DF2800B34C}"/>
          </ac:spMkLst>
        </pc:spChg>
      </pc:sldChg>
      <pc:sldChg chg="modSp add mod">
        <pc:chgData name="Krishna, Tushar" userId="2f8b3b63-7f05-4567-a420-9d780c56f9c3" providerId="ADAL" clId="{39DD198D-8B58-F84E-9481-EA837C9E2083}" dt="2024-01-18T17:03:24.774" v="7741" actId="113"/>
        <pc:sldMkLst>
          <pc:docMk/>
          <pc:sldMk cId="3433686565" sldId="3455"/>
        </pc:sldMkLst>
        <pc:spChg chg="mod">
          <ac:chgData name="Krishna, Tushar" userId="2f8b3b63-7f05-4567-a420-9d780c56f9c3" providerId="ADAL" clId="{39DD198D-8B58-F84E-9481-EA837C9E2083}" dt="2024-01-18T17:03:24.774" v="7741" actId="113"/>
          <ac:spMkLst>
            <pc:docMk/>
            <pc:sldMk cId="3433686565" sldId="3455"/>
            <ac:spMk id="5" creationId="{7D6E4954-47A9-B0B5-D03D-B4DF2800B34C}"/>
          </ac:spMkLst>
        </pc:spChg>
      </pc:sldChg>
      <pc:sldChg chg="modSp add mod">
        <pc:chgData name="Krishna, Tushar" userId="2f8b3b63-7f05-4567-a420-9d780c56f9c3" providerId="ADAL" clId="{39DD198D-8B58-F84E-9481-EA837C9E2083}" dt="2024-01-18T17:03:34.153" v="7744" actId="207"/>
        <pc:sldMkLst>
          <pc:docMk/>
          <pc:sldMk cId="3744969383" sldId="3456"/>
        </pc:sldMkLst>
        <pc:spChg chg="mod">
          <ac:chgData name="Krishna, Tushar" userId="2f8b3b63-7f05-4567-a420-9d780c56f9c3" providerId="ADAL" clId="{39DD198D-8B58-F84E-9481-EA837C9E2083}" dt="2024-01-18T17:03:34.153" v="7744" actId="207"/>
          <ac:spMkLst>
            <pc:docMk/>
            <pc:sldMk cId="3744969383" sldId="3456"/>
            <ac:spMk id="5" creationId="{7D6E4954-47A9-B0B5-D03D-B4DF2800B34C}"/>
          </ac:spMkLst>
        </pc:spChg>
      </pc:sldChg>
      <pc:sldChg chg="modSp add mod">
        <pc:chgData name="Krishna, Tushar" userId="2f8b3b63-7f05-4567-a420-9d780c56f9c3" providerId="ADAL" clId="{39DD198D-8B58-F84E-9481-EA837C9E2083}" dt="2024-01-18T17:04:31.551" v="7815" actId="207"/>
        <pc:sldMkLst>
          <pc:docMk/>
          <pc:sldMk cId="4075511419" sldId="3457"/>
        </pc:sldMkLst>
        <pc:spChg chg="mod">
          <ac:chgData name="Krishna, Tushar" userId="2f8b3b63-7f05-4567-a420-9d780c56f9c3" providerId="ADAL" clId="{39DD198D-8B58-F84E-9481-EA837C9E2083}" dt="2024-01-18T17:04:31.551" v="7815" actId="207"/>
          <ac:spMkLst>
            <pc:docMk/>
            <pc:sldMk cId="4075511419" sldId="3457"/>
            <ac:spMk id="5" creationId="{7D6E4954-47A9-B0B5-D03D-B4DF2800B34C}"/>
          </ac:spMkLst>
        </pc:spChg>
      </pc:sldChg>
      <pc:sldChg chg="add">
        <pc:chgData name="Krishna, Tushar" userId="2f8b3b63-7f05-4567-a420-9d780c56f9c3" providerId="ADAL" clId="{39DD198D-8B58-F84E-9481-EA837C9E2083}" dt="2024-01-18T17:19:54.734" v="8473"/>
        <pc:sldMkLst>
          <pc:docMk/>
          <pc:sldMk cId="1072951148" sldId="3458"/>
        </pc:sldMkLst>
      </pc:sldChg>
      <pc:sldChg chg="add del">
        <pc:chgData name="Krishna, Tushar" userId="2f8b3b63-7f05-4567-a420-9d780c56f9c3" providerId="ADAL" clId="{39DD198D-8B58-F84E-9481-EA837C9E2083}" dt="2024-01-18T17:19:49.472" v="8472"/>
        <pc:sldMkLst>
          <pc:docMk/>
          <pc:sldMk cId="2177050393" sldId="3458"/>
        </pc:sldMkLst>
      </pc:sldChg>
      <pc:sldChg chg="modSp new del mod">
        <pc:chgData name="Krishna, Tushar" userId="2f8b3b63-7f05-4567-a420-9d780c56f9c3" providerId="ADAL" clId="{39DD198D-8B58-F84E-9481-EA837C9E2083}" dt="2024-01-18T17:10:11.481" v="8113" actId="2696"/>
        <pc:sldMkLst>
          <pc:docMk/>
          <pc:sldMk cId="2267138062" sldId="3458"/>
        </pc:sldMkLst>
        <pc:spChg chg="mod">
          <ac:chgData name="Krishna, Tushar" userId="2f8b3b63-7f05-4567-a420-9d780c56f9c3" providerId="ADAL" clId="{39DD198D-8B58-F84E-9481-EA837C9E2083}" dt="2024-01-18T17:05:29.382" v="7878" actId="20577"/>
          <ac:spMkLst>
            <pc:docMk/>
            <pc:sldMk cId="2267138062" sldId="3458"/>
            <ac:spMk id="2" creationId="{09A6BB1F-28E8-D870-7B32-6E01C3D87B48}"/>
          </ac:spMkLst>
        </pc:spChg>
      </pc:sldChg>
      <pc:sldChg chg="add del">
        <pc:chgData name="Krishna, Tushar" userId="2f8b3b63-7f05-4567-a420-9d780c56f9c3" providerId="ADAL" clId="{39DD198D-8B58-F84E-9481-EA837C9E2083}" dt="2024-01-18T17:19:44.913" v="8470" actId="2696"/>
        <pc:sldMkLst>
          <pc:docMk/>
          <pc:sldMk cId="2616782499" sldId="3458"/>
        </pc:sldMkLst>
      </pc:sldChg>
      <pc:sldMasterChg chg="delSldLayout modSldLayout">
        <pc:chgData name="Krishna, Tushar" userId="2f8b3b63-7f05-4567-a420-9d780c56f9c3" providerId="ADAL" clId="{39DD198D-8B58-F84E-9481-EA837C9E2083}" dt="2024-01-18T17:21:02.461" v="8500" actId="1076"/>
        <pc:sldMasterMkLst>
          <pc:docMk/>
          <pc:sldMasterMk cId="2871032842" sldId="2147483712"/>
        </pc:sldMasterMkLst>
        <pc:sldLayoutChg chg="del">
          <pc:chgData name="Krishna, Tushar" userId="2f8b3b63-7f05-4567-a420-9d780c56f9c3" providerId="ADAL" clId="{39DD198D-8B58-F84E-9481-EA837C9E2083}" dt="2024-01-18T03:51:02.778" v="2875" actId="2696"/>
          <pc:sldLayoutMkLst>
            <pc:docMk/>
            <pc:sldMasterMk cId="2871032842" sldId="2147483712"/>
            <pc:sldLayoutMk cId="1634773696" sldId="2147483709"/>
          </pc:sldLayoutMkLst>
        </pc:sldLayoutChg>
        <pc:sldLayoutChg chg="addSp delSp modSp mod">
          <pc:chgData name="Krishna, Tushar" userId="2f8b3b63-7f05-4567-a420-9d780c56f9c3" providerId="ADAL" clId="{39DD198D-8B58-F84E-9481-EA837C9E2083}" dt="2024-01-18T17:21:02.461" v="8500" actId="1076"/>
          <pc:sldLayoutMkLst>
            <pc:docMk/>
            <pc:sldMasterMk cId="2871032842" sldId="2147483683"/>
            <pc:sldLayoutMk cId="661298840" sldId="2147483713"/>
          </pc:sldLayoutMkLst>
          <pc:spChg chg="del">
            <ac:chgData name="Krishna, Tushar" userId="2f8b3b63-7f05-4567-a420-9d780c56f9c3" providerId="ADAL" clId="{39DD198D-8B58-F84E-9481-EA837C9E2083}" dt="2024-01-18T17:20:55.391" v="8496" actId="478"/>
            <ac:spMkLst>
              <pc:docMk/>
              <pc:sldMasterMk cId="2871032842" sldId="2147483683"/>
              <pc:sldLayoutMk cId="661298840" sldId="2147483713"/>
              <ac:spMk id="5" creationId="{75ABF72E-E074-E741-8514-3417AC9D80AB}"/>
            </ac:spMkLst>
          </pc:spChg>
          <pc:spChg chg="add mod">
            <ac:chgData name="Krishna, Tushar" userId="2f8b3b63-7f05-4567-a420-9d780c56f9c3" providerId="ADAL" clId="{39DD198D-8B58-F84E-9481-EA837C9E2083}" dt="2024-01-18T17:21:02.461" v="8500" actId="1076"/>
            <ac:spMkLst>
              <pc:docMk/>
              <pc:sldMasterMk cId="2871032842" sldId="2147483683"/>
              <pc:sldLayoutMk cId="661298840" sldId="2147483713"/>
              <ac:spMk id="6" creationId="{ABBFC6CE-F607-CFA2-6FCF-4DE6435CDE72}"/>
            </ac:spMkLst>
          </pc:spChg>
          <pc:spChg chg="del">
            <ac:chgData name="Krishna, Tushar" userId="2f8b3b63-7f05-4567-a420-9d780c56f9c3" providerId="ADAL" clId="{39DD198D-8B58-F84E-9481-EA837C9E2083}" dt="2024-01-18T17:20:59.435" v="8499" actId="478"/>
            <ac:spMkLst>
              <pc:docMk/>
              <pc:sldMasterMk cId="2871032842" sldId="2147483683"/>
              <pc:sldLayoutMk cId="661298840" sldId="2147483713"/>
              <ac:spMk id="7" creationId="{CB44C3EF-E136-164D-954C-112EADD99ADD}"/>
            </ac:spMkLst>
          </pc:spChg>
        </pc:sldLayoutChg>
      </pc:sldMasterChg>
    </pc:docChg>
  </pc:docChgLst>
  <pc:docChgLst>
    <pc:chgData name="Mahajan, Divya" userId="2f68e696-4348-4512-ac43-85e783bc166e" providerId="ADAL" clId="{FE6562CE-D2CD-2F41-A2DC-1BEB4CC1DD3C}"/>
    <pc:docChg chg="undo custSel modSld">
      <pc:chgData name="Mahajan, Divya" userId="2f68e696-4348-4512-ac43-85e783bc166e" providerId="ADAL" clId="{FE6562CE-D2CD-2F41-A2DC-1BEB4CC1DD3C}" dt="2024-01-08T20:37:47.488" v="94" actId="20577"/>
      <pc:docMkLst>
        <pc:docMk/>
      </pc:docMkLst>
      <pc:sldChg chg="modSp mod">
        <pc:chgData name="Mahajan, Divya" userId="2f68e696-4348-4512-ac43-85e783bc166e" providerId="ADAL" clId="{FE6562CE-D2CD-2F41-A2DC-1BEB4CC1DD3C}" dt="2024-01-08T20:33:47.462" v="3" actId="20577"/>
        <pc:sldMkLst>
          <pc:docMk/>
          <pc:sldMk cId="3862558325" sldId="307"/>
        </pc:sldMkLst>
        <pc:spChg chg="mod">
          <ac:chgData name="Mahajan, Divya" userId="2f68e696-4348-4512-ac43-85e783bc166e" providerId="ADAL" clId="{FE6562CE-D2CD-2F41-A2DC-1BEB4CC1DD3C}" dt="2024-01-08T20:33:47.462" v="3" actId="20577"/>
          <ac:spMkLst>
            <pc:docMk/>
            <pc:sldMk cId="3862558325" sldId="307"/>
            <ac:spMk id="13" creationId="{593CCDA7-27AC-6E06-27C5-D7D0AAB5741F}"/>
          </ac:spMkLst>
        </pc:spChg>
      </pc:sldChg>
      <pc:sldChg chg="modSp mod">
        <pc:chgData name="Mahajan, Divya" userId="2f68e696-4348-4512-ac43-85e783bc166e" providerId="ADAL" clId="{FE6562CE-D2CD-2F41-A2DC-1BEB4CC1DD3C}" dt="2024-01-08T20:37:47.488" v="94" actId="20577"/>
        <pc:sldMkLst>
          <pc:docMk/>
          <pc:sldMk cId="876993095" sldId="1687"/>
        </pc:sldMkLst>
        <pc:spChg chg="mod">
          <ac:chgData name="Mahajan, Divya" userId="2f68e696-4348-4512-ac43-85e783bc166e" providerId="ADAL" clId="{FE6562CE-D2CD-2F41-A2DC-1BEB4CC1DD3C}" dt="2024-01-08T20:37:47.488" v="94" actId="20577"/>
          <ac:spMkLst>
            <pc:docMk/>
            <pc:sldMk cId="876993095" sldId="1687"/>
            <ac:spMk id="17" creationId="{E154AE90-1928-F2E1-4463-4785A470245F}"/>
          </ac:spMkLst>
        </pc:spChg>
      </pc:sldChg>
    </pc:docChg>
  </pc:docChgLst>
  <pc:docChgLst>
    <pc:chgData name="Krishna, Tushar" userId="2f8b3b63-7f05-4567-a420-9d780c56f9c3" providerId="ADAL" clId="{4A16E8F7-800E-0B4C-ADDF-E1035437AFB4}"/>
    <pc:docChg chg="undo custSel addSld delSld modSld">
      <pc:chgData name="Krishna, Tushar" userId="2f8b3b63-7f05-4567-a420-9d780c56f9c3" providerId="ADAL" clId="{4A16E8F7-800E-0B4C-ADDF-E1035437AFB4}" dt="2024-01-09T19:26:48.225" v="1674" actId="20577"/>
      <pc:docMkLst>
        <pc:docMk/>
      </pc:docMkLst>
      <pc:sldChg chg="modSp mod">
        <pc:chgData name="Krishna, Tushar" userId="2f8b3b63-7f05-4567-a420-9d780c56f9c3" providerId="ADAL" clId="{4A16E8F7-800E-0B4C-ADDF-E1035437AFB4}" dt="2024-01-09T02:17:39.098" v="203" actId="1076"/>
        <pc:sldMkLst>
          <pc:docMk/>
          <pc:sldMk cId="3862558325" sldId="307"/>
        </pc:sldMkLst>
        <pc:spChg chg="mod">
          <ac:chgData name="Krishna, Tushar" userId="2f8b3b63-7f05-4567-a420-9d780c56f9c3" providerId="ADAL" clId="{4A16E8F7-800E-0B4C-ADDF-E1035437AFB4}" dt="2024-01-09T02:17:39.098" v="203" actId="1076"/>
          <ac:spMkLst>
            <pc:docMk/>
            <pc:sldMk cId="3862558325" sldId="307"/>
            <ac:spMk id="14" creationId="{990F9132-D22F-79DF-1D17-3ECA19D3F349}"/>
          </ac:spMkLst>
        </pc:spChg>
      </pc:sldChg>
      <pc:sldChg chg="addSp delSp modSp mod delAnim modAnim">
        <pc:chgData name="Krishna, Tushar" userId="2f8b3b63-7f05-4567-a420-9d780c56f9c3" providerId="ADAL" clId="{4A16E8F7-800E-0B4C-ADDF-E1035437AFB4}" dt="2024-01-09T19:13:49.272" v="997" actId="21"/>
        <pc:sldMkLst>
          <pc:docMk/>
          <pc:sldMk cId="3646122932" sldId="315"/>
        </pc:sldMkLst>
        <pc:spChg chg="add del mod">
          <ac:chgData name="Krishna, Tushar" userId="2f8b3b63-7f05-4567-a420-9d780c56f9c3" providerId="ADAL" clId="{4A16E8F7-800E-0B4C-ADDF-E1035437AFB4}" dt="2024-01-09T19:13:49.272" v="997" actId="21"/>
          <ac:spMkLst>
            <pc:docMk/>
            <pc:sldMk cId="3646122932" sldId="315"/>
            <ac:spMk id="4" creationId="{D0C67F0C-F0FF-B551-52D8-BB3D51874CE3}"/>
          </ac:spMkLst>
        </pc:spChg>
      </pc:sldChg>
      <pc:sldChg chg="modSp mod modNotesTx">
        <pc:chgData name="Krishna, Tushar" userId="2f8b3b63-7f05-4567-a420-9d780c56f9c3" providerId="ADAL" clId="{4A16E8F7-800E-0B4C-ADDF-E1035437AFB4}" dt="2024-01-09T19:18:22.693" v="1189"/>
        <pc:sldMkLst>
          <pc:docMk/>
          <pc:sldMk cId="1912141214" sldId="853"/>
        </pc:sldMkLst>
        <pc:spChg chg="mod">
          <ac:chgData name="Krishna, Tushar" userId="2f8b3b63-7f05-4567-a420-9d780c56f9c3" providerId="ADAL" clId="{4A16E8F7-800E-0B4C-ADDF-E1035437AFB4}" dt="2024-01-09T02:31:03.112" v="263" actId="207"/>
          <ac:spMkLst>
            <pc:docMk/>
            <pc:sldMk cId="1912141214" sldId="853"/>
            <ac:spMk id="28" creationId="{00000000-0000-0000-0000-000000000000}"/>
          </ac:spMkLst>
        </pc:spChg>
      </pc:sldChg>
      <pc:sldChg chg="modNotesTx">
        <pc:chgData name="Krishna, Tushar" userId="2f8b3b63-7f05-4567-a420-9d780c56f9c3" providerId="ADAL" clId="{4A16E8F7-800E-0B4C-ADDF-E1035437AFB4}" dt="2024-01-09T19:18:34.624" v="1190"/>
        <pc:sldMkLst>
          <pc:docMk/>
          <pc:sldMk cId="1947657511" sldId="854"/>
        </pc:sldMkLst>
      </pc:sldChg>
      <pc:sldChg chg="modSp mod">
        <pc:chgData name="Krishna, Tushar" userId="2f8b3b63-7f05-4567-a420-9d780c56f9c3" providerId="ADAL" clId="{4A16E8F7-800E-0B4C-ADDF-E1035437AFB4}" dt="2024-01-09T18:28:51.997" v="410" actId="1076"/>
        <pc:sldMkLst>
          <pc:docMk/>
          <pc:sldMk cId="1635243950" sldId="858"/>
        </pc:sldMkLst>
        <pc:spChg chg="mod">
          <ac:chgData name="Krishna, Tushar" userId="2f8b3b63-7f05-4567-a420-9d780c56f9c3" providerId="ADAL" clId="{4A16E8F7-800E-0B4C-ADDF-E1035437AFB4}" dt="2024-01-09T18:28:27.497" v="398" actId="114"/>
          <ac:spMkLst>
            <pc:docMk/>
            <pc:sldMk cId="1635243950" sldId="858"/>
            <ac:spMk id="2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8:28:43.760" v="407" actId="20577"/>
          <ac:spMkLst>
            <pc:docMk/>
            <pc:sldMk cId="1635243950" sldId="858"/>
            <ac:spMk id="3" creationId="{00000000-0000-0000-0000-000000000000}"/>
          </ac:spMkLst>
        </pc:spChg>
        <pc:grpChg chg="mod">
          <ac:chgData name="Krishna, Tushar" userId="2f8b3b63-7f05-4567-a420-9d780c56f9c3" providerId="ADAL" clId="{4A16E8F7-800E-0B4C-ADDF-E1035437AFB4}" dt="2024-01-09T18:28:51.997" v="410" actId="1076"/>
          <ac:grpSpMkLst>
            <pc:docMk/>
            <pc:sldMk cId="1635243950" sldId="858"/>
            <ac:grpSpMk id="8" creationId="{00000000-0000-0000-0000-000000000000}"/>
          </ac:grpSpMkLst>
        </pc:grpChg>
      </pc:sldChg>
      <pc:sldChg chg="addSp delSp modSp add mod modClrScheme chgLayout">
        <pc:chgData name="Krishna, Tushar" userId="2f8b3b63-7f05-4567-a420-9d780c56f9c3" providerId="ADAL" clId="{4A16E8F7-800E-0B4C-ADDF-E1035437AFB4}" dt="2024-01-09T02:34:07.031" v="336" actId="478"/>
        <pc:sldMkLst>
          <pc:docMk/>
          <pc:sldMk cId="847230209" sldId="860"/>
        </pc:sldMkLst>
        <pc:spChg chg="mod ord">
          <ac:chgData name="Krishna, Tushar" userId="2f8b3b63-7f05-4567-a420-9d780c56f9c3" providerId="ADAL" clId="{4A16E8F7-800E-0B4C-ADDF-E1035437AFB4}" dt="2024-01-09T02:33:22.279" v="290" actId="20577"/>
          <ac:spMkLst>
            <pc:docMk/>
            <pc:sldMk cId="847230209" sldId="860"/>
            <ac:spMk id="2" creationId="{00000000-0000-0000-0000-000000000000}"/>
          </ac:spMkLst>
        </pc:spChg>
        <pc:spChg chg="add del mod ord">
          <ac:chgData name="Krishna, Tushar" userId="2f8b3b63-7f05-4567-a420-9d780c56f9c3" providerId="ADAL" clId="{4A16E8F7-800E-0B4C-ADDF-E1035437AFB4}" dt="2024-01-09T02:34:07.031" v="336" actId="478"/>
          <ac:spMkLst>
            <pc:docMk/>
            <pc:sldMk cId="847230209" sldId="860"/>
            <ac:spMk id="4" creationId="{D992107E-2A28-0F17-BCE4-625A5A7FF7A1}"/>
          </ac:spMkLst>
        </pc:spChg>
        <pc:spChg chg="del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847230209" sldId="860"/>
            <ac:spMk id="5" creationId="{2941F4B3-EC85-2E5E-1C1F-05DC794F9E62}"/>
          </ac:spMkLst>
        </pc:spChg>
      </pc:sldChg>
      <pc:sldChg chg="modSp mod modNotesTx">
        <pc:chgData name="Krishna, Tushar" userId="2f8b3b63-7f05-4567-a420-9d780c56f9c3" providerId="ADAL" clId="{4A16E8F7-800E-0B4C-ADDF-E1035437AFB4}" dt="2024-01-09T18:34:59.926" v="442" actId="20577"/>
        <pc:sldMkLst>
          <pc:docMk/>
          <pc:sldMk cId="427075735" sldId="874"/>
        </pc:sldMkLst>
        <pc:spChg chg="mod">
          <ac:chgData name="Krishna, Tushar" userId="2f8b3b63-7f05-4567-a420-9d780c56f9c3" providerId="ADAL" clId="{4A16E8F7-800E-0B4C-ADDF-E1035437AFB4}" dt="2024-01-09T18:34:08.345" v="428" actId="20577"/>
          <ac:spMkLst>
            <pc:docMk/>
            <pc:sldMk cId="427075735" sldId="874"/>
            <ac:spMk id="6" creationId="{00000000-0000-0000-0000-000000000000}"/>
          </ac:spMkLst>
        </pc:spChg>
      </pc:sldChg>
      <pc:sldChg chg="del mod modShow">
        <pc:chgData name="Krishna, Tushar" userId="2f8b3b63-7f05-4567-a420-9d780c56f9c3" providerId="ADAL" clId="{4A16E8F7-800E-0B4C-ADDF-E1035437AFB4}" dt="2024-01-09T19:08:52.410" v="826" actId="2696"/>
        <pc:sldMkLst>
          <pc:docMk/>
          <pc:sldMk cId="936455635" sldId="877"/>
        </pc:sldMkLst>
      </pc:sldChg>
      <pc:sldChg chg="del">
        <pc:chgData name="Krishna, Tushar" userId="2f8b3b63-7f05-4567-a420-9d780c56f9c3" providerId="ADAL" clId="{4A16E8F7-800E-0B4C-ADDF-E1035437AFB4}" dt="2024-01-09T19:09:14.688" v="828" actId="2696"/>
        <pc:sldMkLst>
          <pc:docMk/>
          <pc:sldMk cId="1980203721" sldId="878"/>
        </pc:sldMkLst>
      </pc:sldChg>
      <pc:sldChg chg="del">
        <pc:chgData name="Krishna, Tushar" userId="2f8b3b63-7f05-4567-a420-9d780c56f9c3" providerId="ADAL" clId="{4A16E8F7-800E-0B4C-ADDF-E1035437AFB4}" dt="2024-01-09T19:09:14.686" v="827" actId="2696"/>
        <pc:sldMkLst>
          <pc:docMk/>
          <pc:sldMk cId="1729861288" sldId="879"/>
        </pc:sldMkLst>
      </pc:sldChg>
      <pc:sldChg chg="addSp delSp modSp mod delAnim modAnim">
        <pc:chgData name="Krishna, Tushar" userId="2f8b3b63-7f05-4567-a420-9d780c56f9c3" providerId="ADAL" clId="{4A16E8F7-800E-0B4C-ADDF-E1035437AFB4}" dt="2024-01-09T19:14:14.779" v="1018" actId="21"/>
        <pc:sldMkLst>
          <pc:docMk/>
          <pc:sldMk cId="1070661983" sldId="891"/>
        </pc:sldMkLst>
        <pc:spChg chg="del">
          <ac:chgData name="Krishna, Tushar" userId="2f8b3b63-7f05-4567-a420-9d780c56f9c3" providerId="ADAL" clId="{4A16E8F7-800E-0B4C-ADDF-E1035437AFB4}" dt="2024-01-09T19:10:33.782" v="974" actId="21"/>
          <ac:spMkLst>
            <pc:docMk/>
            <pc:sldMk cId="1070661983" sldId="891"/>
            <ac:spMk id="4" creationId="{B588CCF8-2479-70B7-0C34-86BE598D5866}"/>
          </ac:spMkLst>
        </pc:spChg>
        <pc:spChg chg="add del mod">
          <ac:chgData name="Krishna, Tushar" userId="2f8b3b63-7f05-4567-a420-9d780c56f9c3" providerId="ADAL" clId="{4A16E8F7-800E-0B4C-ADDF-E1035437AFB4}" dt="2024-01-09T19:14:14.779" v="1018" actId="21"/>
          <ac:spMkLst>
            <pc:docMk/>
            <pc:sldMk cId="1070661983" sldId="891"/>
            <ac:spMk id="5" creationId="{56A7CC9B-B811-AC06-1EA1-9077F400A013}"/>
          </ac:spMkLst>
        </pc:spChg>
        <pc:spChg chg="add mod">
          <ac:chgData name="Krishna, Tushar" userId="2f8b3b63-7f05-4567-a420-9d780c56f9c3" providerId="ADAL" clId="{4A16E8F7-800E-0B4C-ADDF-E1035437AFB4}" dt="2024-01-09T19:13:54.258" v="998"/>
          <ac:spMkLst>
            <pc:docMk/>
            <pc:sldMk cId="1070661983" sldId="891"/>
            <ac:spMk id="6" creationId="{8B631D15-97B9-A139-7F91-4CB26D4BC0BB}"/>
          </ac:spMkLst>
        </pc:spChg>
        <pc:spChg chg="add mod">
          <ac:chgData name="Krishna, Tushar" userId="2f8b3b63-7f05-4567-a420-9d780c56f9c3" providerId="ADAL" clId="{4A16E8F7-800E-0B4C-ADDF-E1035437AFB4}" dt="2024-01-09T19:14:02.166" v="1016"/>
          <ac:spMkLst>
            <pc:docMk/>
            <pc:sldMk cId="1070661983" sldId="891"/>
            <ac:spMk id="8" creationId="{688A6268-3951-BCA1-AC66-BD444E6498A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9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11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16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17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18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20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19:14:00.839" v="1015" actId="1035"/>
          <ac:spMkLst>
            <pc:docMk/>
            <pc:sldMk cId="1070661983" sldId="891"/>
            <ac:spMk id="22" creationId="{00000000-0000-0000-0000-000000000000}"/>
          </ac:spMkLst>
        </pc:spChg>
        <pc:picChg chg="add del mod">
          <ac:chgData name="Krishna, Tushar" userId="2f8b3b63-7f05-4567-a420-9d780c56f9c3" providerId="ADAL" clId="{4A16E8F7-800E-0B4C-ADDF-E1035437AFB4}" dt="2024-01-09T19:03:02.357" v="664" actId="21"/>
          <ac:picMkLst>
            <pc:docMk/>
            <pc:sldMk cId="1070661983" sldId="891"/>
            <ac:picMk id="3" creationId="{122A9CD6-8CCC-12AF-BFAB-DB39B2B647EC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7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0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2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3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4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5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19" creationId="{00000000-0000-0000-0000-000000000000}"/>
          </ac:picMkLst>
        </pc:picChg>
        <pc:picChg chg="mod">
          <ac:chgData name="Krishna, Tushar" userId="2f8b3b63-7f05-4567-a420-9d780c56f9c3" providerId="ADAL" clId="{4A16E8F7-800E-0B4C-ADDF-E1035437AFB4}" dt="2024-01-09T19:14:00.839" v="1015" actId="1035"/>
          <ac:picMkLst>
            <pc:docMk/>
            <pc:sldMk cId="1070661983" sldId="891"/>
            <ac:picMk id="21" creationId="{00000000-0000-0000-0000-000000000000}"/>
          </ac:picMkLst>
        </pc:picChg>
      </pc:sldChg>
      <pc:sldChg chg="modSp mod">
        <pc:chgData name="Krishna, Tushar" userId="2f8b3b63-7f05-4567-a420-9d780c56f9c3" providerId="ADAL" clId="{4A16E8F7-800E-0B4C-ADDF-E1035437AFB4}" dt="2024-01-09T02:26:35.854" v="233" actId="20577"/>
        <pc:sldMkLst>
          <pc:docMk/>
          <pc:sldMk cId="436409895" sldId="901"/>
        </pc:sldMkLst>
        <pc:spChg chg="mod">
          <ac:chgData name="Krishna, Tushar" userId="2f8b3b63-7f05-4567-a420-9d780c56f9c3" providerId="ADAL" clId="{4A16E8F7-800E-0B4C-ADDF-E1035437AFB4}" dt="2024-01-09T02:26:35.854" v="233" actId="20577"/>
          <ac:spMkLst>
            <pc:docMk/>
            <pc:sldMk cId="436409895" sldId="901"/>
            <ac:spMk id="8" creationId="{444E2859-1D18-9F39-5E4A-2B7973B18857}"/>
          </ac:spMkLst>
        </pc:spChg>
        <pc:spChg chg="mod">
          <ac:chgData name="Krishna, Tushar" userId="2f8b3b63-7f05-4567-a420-9d780c56f9c3" providerId="ADAL" clId="{4A16E8F7-800E-0B4C-ADDF-E1035437AFB4}" dt="2024-01-09T01:55:14.546" v="177" actId="1035"/>
          <ac:spMkLst>
            <pc:docMk/>
            <pc:sldMk cId="436409895" sldId="901"/>
            <ac:spMk id="11" creationId="{1BE03D26-2395-A083-ED01-05A7D16FE3E5}"/>
          </ac:spMkLst>
        </pc:spChg>
        <pc:graphicFrameChg chg="mod modGraphic">
          <ac:chgData name="Krishna, Tushar" userId="2f8b3b63-7f05-4567-a420-9d780c56f9c3" providerId="ADAL" clId="{4A16E8F7-800E-0B4C-ADDF-E1035437AFB4}" dt="2024-01-09T01:55:39.206" v="179" actId="207"/>
          <ac:graphicFrameMkLst>
            <pc:docMk/>
            <pc:sldMk cId="436409895" sldId="901"/>
            <ac:graphicFrameMk id="7" creationId="{00000000-0000-0000-0000-000000000000}"/>
          </ac:graphicFrameMkLst>
        </pc:graphicFrameChg>
        <pc:graphicFrameChg chg="mod modGraphic">
          <ac:chgData name="Krishna, Tushar" userId="2f8b3b63-7f05-4567-a420-9d780c56f9c3" providerId="ADAL" clId="{4A16E8F7-800E-0B4C-ADDF-E1035437AFB4}" dt="2024-01-09T01:55:05.339" v="170" actId="1038"/>
          <ac:graphicFrameMkLst>
            <pc:docMk/>
            <pc:sldMk cId="436409895" sldId="901"/>
            <ac:graphicFrameMk id="10" creationId="{61B2B731-456C-D8C2-EEF4-B6551C5A3087}"/>
          </ac:graphicFrameMkLst>
        </pc:graphicFrameChg>
      </pc:sldChg>
      <pc:sldChg chg="modSp mod">
        <pc:chgData name="Krishna, Tushar" userId="2f8b3b63-7f05-4567-a420-9d780c56f9c3" providerId="ADAL" clId="{4A16E8F7-800E-0B4C-ADDF-E1035437AFB4}" dt="2024-01-09T02:27:35.387" v="252" actId="20577"/>
        <pc:sldMkLst>
          <pc:docMk/>
          <pc:sldMk cId="240708165" sldId="920"/>
        </pc:sldMkLst>
        <pc:spChg chg="mod">
          <ac:chgData name="Krishna, Tushar" userId="2f8b3b63-7f05-4567-a420-9d780c56f9c3" providerId="ADAL" clId="{4A16E8F7-800E-0B4C-ADDF-E1035437AFB4}" dt="2024-01-09T02:27:35.387" v="252" actId="20577"/>
          <ac:spMkLst>
            <pc:docMk/>
            <pc:sldMk cId="240708165" sldId="920"/>
            <ac:spMk id="4" creationId="{00000000-0000-0000-0000-000000000000}"/>
          </ac:spMkLst>
        </pc:spChg>
      </pc:sldChg>
      <pc:sldChg chg="addSp delSp modSp add mod modClrScheme chgLayout">
        <pc:chgData name="Krishna, Tushar" userId="2f8b3b63-7f05-4567-a420-9d780c56f9c3" providerId="ADAL" clId="{4A16E8F7-800E-0B4C-ADDF-E1035437AFB4}" dt="2024-01-09T02:33:29.979" v="320" actId="20577"/>
        <pc:sldMkLst>
          <pc:docMk/>
          <pc:sldMk cId="1175568018" sldId="922"/>
        </pc:sldMkLst>
        <pc:spChg chg="mod ord">
          <ac:chgData name="Krishna, Tushar" userId="2f8b3b63-7f05-4567-a420-9d780c56f9c3" providerId="ADAL" clId="{4A16E8F7-800E-0B4C-ADDF-E1035437AFB4}" dt="2024-01-09T02:33:29.979" v="320" actId="20577"/>
          <ac:spMkLst>
            <pc:docMk/>
            <pc:sldMk cId="1175568018" sldId="922"/>
            <ac:spMk id="2" creationId="{00000000-0000-0000-0000-000000000000}"/>
          </ac:spMkLst>
        </pc:spChg>
        <pc:spChg chg="add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1175568018" sldId="922"/>
            <ac:spMk id="6" creationId="{82025A9E-EA89-203A-F3CF-49D824EE53AD}"/>
          </ac:spMkLst>
        </pc:spChg>
        <pc:spChg chg="del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1175568018" sldId="922"/>
            <ac:spMk id="8" creationId="{B4515F03-BD4A-476D-CD11-26FA0E1C7B1B}"/>
          </ac:spMkLst>
        </pc:spChg>
      </pc:sldChg>
      <pc:sldChg chg="addSp delSp modSp add mod modClrScheme chgLayout">
        <pc:chgData name="Krishna, Tushar" userId="2f8b3b63-7f05-4567-a420-9d780c56f9c3" providerId="ADAL" clId="{4A16E8F7-800E-0B4C-ADDF-E1035437AFB4}" dt="2024-01-09T19:15:26.395" v="1089" actId="478"/>
        <pc:sldMkLst>
          <pc:docMk/>
          <pc:sldMk cId="922126126" sldId="923"/>
        </pc:sldMkLst>
        <pc:spChg chg="mod ord">
          <ac:chgData name="Krishna, Tushar" userId="2f8b3b63-7f05-4567-a420-9d780c56f9c3" providerId="ADAL" clId="{4A16E8F7-800E-0B4C-ADDF-E1035437AFB4}" dt="2024-01-09T02:33:17.272" v="284" actId="20577"/>
          <ac:spMkLst>
            <pc:docMk/>
            <pc:sldMk cId="922126126" sldId="923"/>
            <ac:spMk id="2" creationId="{00000000-0000-0000-0000-000000000000}"/>
          </ac:spMkLst>
        </pc:spChg>
        <pc:spChg chg="add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922126126" sldId="923"/>
            <ac:spMk id="4" creationId="{1BBB71E8-7C07-B40E-7F5A-3ED8D696F0A5}"/>
          </ac:spMkLst>
        </pc:spChg>
        <pc:spChg chg="del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922126126" sldId="923"/>
            <ac:spMk id="5" creationId="{47C2D12D-B904-9115-9D8B-3C963CB25771}"/>
          </ac:spMkLst>
        </pc:spChg>
        <pc:picChg chg="add del">
          <ac:chgData name="Krishna, Tushar" userId="2f8b3b63-7f05-4567-a420-9d780c56f9c3" providerId="ADAL" clId="{4A16E8F7-800E-0B4C-ADDF-E1035437AFB4}" dt="2024-01-09T19:15:26.395" v="1089" actId="478"/>
          <ac:picMkLst>
            <pc:docMk/>
            <pc:sldMk cId="922126126" sldId="923"/>
            <ac:picMk id="3" creationId="{00000000-0000-0000-0000-000000000000}"/>
          </ac:picMkLst>
        </pc:picChg>
      </pc:sldChg>
      <pc:sldChg chg="addSp delSp modSp add mod modClrScheme chgLayout">
        <pc:chgData name="Krishna, Tushar" userId="2f8b3b63-7f05-4567-a420-9d780c56f9c3" providerId="ADAL" clId="{4A16E8F7-800E-0B4C-ADDF-E1035437AFB4}" dt="2024-01-09T02:33:54.620" v="335" actId="478"/>
        <pc:sldMkLst>
          <pc:docMk/>
          <pc:sldMk cId="1931802930" sldId="924"/>
        </pc:sldMkLst>
        <pc:spChg chg="mod ord">
          <ac:chgData name="Krishna, Tushar" userId="2f8b3b63-7f05-4567-a420-9d780c56f9c3" providerId="ADAL" clId="{4A16E8F7-800E-0B4C-ADDF-E1035437AFB4}" dt="2024-01-09T02:33:51.023" v="334" actId="20577"/>
          <ac:spMkLst>
            <pc:docMk/>
            <pc:sldMk cId="1931802930" sldId="924"/>
            <ac:spMk id="2" creationId="{00000000-0000-0000-0000-000000000000}"/>
          </ac:spMkLst>
        </pc:spChg>
        <pc:spChg chg="add del mod ord">
          <ac:chgData name="Krishna, Tushar" userId="2f8b3b63-7f05-4567-a420-9d780c56f9c3" providerId="ADAL" clId="{4A16E8F7-800E-0B4C-ADDF-E1035437AFB4}" dt="2024-01-09T02:33:54.620" v="335" actId="478"/>
          <ac:spMkLst>
            <pc:docMk/>
            <pc:sldMk cId="1931802930" sldId="924"/>
            <ac:spMk id="5" creationId="{8584660D-80E3-E515-A25E-A9E3705AE89F}"/>
          </ac:spMkLst>
        </pc:spChg>
        <pc:spChg chg="del mod ord">
          <ac:chgData name="Krishna, Tushar" userId="2f8b3b63-7f05-4567-a420-9d780c56f9c3" providerId="ADAL" clId="{4A16E8F7-800E-0B4C-ADDF-E1035437AFB4}" dt="2024-01-09T02:33:12.267" v="270" actId="700"/>
          <ac:spMkLst>
            <pc:docMk/>
            <pc:sldMk cId="1931802930" sldId="924"/>
            <ac:spMk id="6" creationId="{BC141E3F-746D-6DAA-F07A-0643DCD1ACCC}"/>
          </ac:spMkLst>
        </pc:spChg>
      </pc:sldChg>
      <pc:sldChg chg="modSp mod">
        <pc:chgData name="Krishna, Tushar" userId="2f8b3b63-7f05-4567-a420-9d780c56f9c3" providerId="ADAL" clId="{4A16E8F7-800E-0B4C-ADDF-E1035437AFB4}" dt="2024-01-09T18:29:54.416" v="417" actId="20577"/>
        <pc:sldMkLst>
          <pc:docMk/>
          <pc:sldMk cId="808051777" sldId="929"/>
        </pc:sldMkLst>
        <pc:spChg chg="mod">
          <ac:chgData name="Krishna, Tushar" userId="2f8b3b63-7f05-4567-a420-9d780c56f9c3" providerId="ADAL" clId="{4A16E8F7-800E-0B4C-ADDF-E1035437AFB4}" dt="2024-01-09T18:29:54.416" v="417" actId="20577"/>
          <ac:spMkLst>
            <pc:docMk/>
            <pc:sldMk cId="808051777" sldId="929"/>
            <ac:spMk id="37" creationId="{00000000-0000-0000-0000-000000000000}"/>
          </ac:spMkLst>
        </pc:spChg>
      </pc:sldChg>
      <pc:sldChg chg="modSp mod">
        <pc:chgData name="Krishna, Tushar" userId="2f8b3b63-7f05-4567-a420-9d780c56f9c3" providerId="ADAL" clId="{4A16E8F7-800E-0B4C-ADDF-E1035437AFB4}" dt="2024-01-09T02:37:02.166" v="365" actId="27636"/>
        <pc:sldMkLst>
          <pc:docMk/>
          <pc:sldMk cId="970093552" sldId="930"/>
        </pc:sldMkLst>
        <pc:spChg chg="mod">
          <ac:chgData name="Krishna, Tushar" userId="2f8b3b63-7f05-4567-a420-9d780c56f9c3" providerId="ADAL" clId="{4A16E8F7-800E-0B4C-ADDF-E1035437AFB4}" dt="2024-01-09T02:37:02.166" v="365" actId="27636"/>
          <ac:spMkLst>
            <pc:docMk/>
            <pc:sldMk cId="970093552" sldId="930"/>
            <ac:spMk id="2" creationId="{00000000-0000-0000-0000-000000000000}"/>
          </ac:spMkLst>
        </pc:spChg>
      </pc:sldChg>
      <pc:sldChg chg="modSp mod modNotesTx">
        <pc:chgData name="Krishna, Tushar" userId="2f8b3b63-7f05-4567-a420-9d780c56f9c3" providerId="ADAL" clId="{4A16E8F7-800E-0B4C-ADDF-E1035437AFB4}" dt="2024-01-09T18:30:22.196" v="418"/>
        <pc:sldMkLst>
          <pc:docMk/>
          <pc:sldMk cId="262052328" sldId="931"/>
        </pc:sldMkLst>
        <pc:spChg chg="mod">
          <ac:chgData name="Krishna, Tushar" userId="2f8b3b63-7f05-4567-a420-9d780c56f9c3" providerId="ADAL" clId="{4A16E8F7-800E-0B4C-ADDF-E1035437AFB4}" dt="2024-01-09T02:29:05.136" v="254" actId="207"/>
          <ac:spMkLst>
            <pc:docMk/>
            <pc:sldMk cId="262052328" sldId="931"/>
            <ac:spMk id="4" creationId="{00000000-0000-0000-0000-000000000000}"/>
          </ac:spMkLst>
        </pc:spChg>
        <pc:spChg chg="mod">
          <ac:chgData name="Krishna, Tushar" userId="2f8b3b63-7f05-4567-a420-9d780c56f9c3" providerId="ADAL" clId="{4A16E8F7-800E-0B4C-ADDF-E1035437AFB4}" dt="2024-01-09T02:29:00.383" v="253" actId="207"/>
          <ac:spMkLst>
            <pc:docMk/>
            <pc:sldMk cId="262052328" sldId="931"/>
            <ac:spMk id="5" creationId="{00000000-0000-0000-0000-000000000000}"/>
          </ac:spMkLst>
        </pc:spChg>
      </pc:sldChg>
      <pc:sldChg chg="modSp mod">
        <pc:chgData name="Krishna, Tushar" userId="2f8b3b63-7f05-4567-a420-9d780c56f9c3" providerId="ADAL" clId="{4A16E8F7-800E-0B4C-ADDF-E1035437AFB4}" dt="2024-01-09T02:30:11.452" v="261" actId="1076"/>
        <pc:sldMkLst>
          <pc:docMk/>
          <pc:sldMk cId="3071678396" sldId="1645"/>
        </pc:sldMkLst>
        <pc:spChg chg="mod">
          <ac:chgData name="Krishna, Tushar" userId="2f8b3b63-7f05-4567-a420-9d780c56f9c3" providerId="ADAL" clId="{4A16E8F7-800E-0B4C-ADDF-E1035437AFB4}" dt="2024-01-09T02:29:58.985" v="258" actId="1076"/>
          <ac:spMkLst>
            <pc:docMk/>
            <pc:sldMk cId="3071678396" sldId="1645"/>
            <ac:spMk id="14" creationId="{AD14E99A-37DA-E1AE-24F0-ECEF2571D2A2}"/>
          </ac:spMkLst>
        </pc:spChg>
        <pc:spChg chg="mod">
          <ac:chgData name="Krishna, Tushar" userId="2f8b3b63-7f05-4567-a420-9d780c56f9c3" providerId="ADAL" clId="{4A16E8F7-800E-0B4C-ADDF-E1035437AFB4}" dt="2024-01-09T02:29:56.419" v="257" actId="1076"/>
          <ac:spMkLst>
            <pc:docMk/>
            <pc:sldMk cId="3071678396" sldId="1645"/>
            <ac:spMk id="15" creationId="{00FE171D-53A1-5B02-E831-FF2D9E061C07}"/>
          </ac:spMkLst>
        </pc:spChg>
        <pc:spChg chg="mod">
          <ac:chgData name="Krishna, Tushar" userId="2f8b3b63-7f05-4567-a420-9d780c56f9c3" providerId="ADAL" clId="{4A16E8F7-800E-0B4C-ADDF-E1035437AFB4}" dt="2024-01-09T02:30:11.452" v="261" actId="1076"/>
          <ac:spMkLst>
            <pc:docMk/>
            <pc:sldMk cId="3071678396" sldId="1645"/>
            <ac:spMk id="16" creationId="{0805088C-4E7A-C1AB-6655-3EE386DD6888}"/>
          </ac:spMkLst>
        </pc:spChg>
        <pc:spChg chg="mod">
          <ac:chgData name="Krishna, Tushar" userId="2f8b3b63-7f05-4567-a420-9d780c56f9c3" providerId="ADAL" clId="{4A16E8F7-800E-0B4C-ADDF-E1035437AFB4}" dt="2024-01-09T02:30:04.655" v="259" actId="1076"/>
          <ac:spMkLst>
            <pc:docMk/>
            <pc:sldMk cId="3071678396" sldId="1645"/>
            <ac:spMk id="20" creationId="{42DC48C3-7FEF-1EF5-7166-57F2E0160DDC}"/>
          </ac:spMkLst>
        </pc:spChg>
        <pc:spChg chg="mod">
          <ac:chgData name="Krishna, Tushar" userId="2f8b3b63-7f05-4567-a420-9d780c56f9c3" providerId="ADAL" clId="{4A16E8F7-800E-0B4C-ADDF-E1035437AFB4}" dt="2024-01-09T02:30:07.886" v="260" actId="1076"/>
          <ac:spMkLst>
            <pc:docMk/>
            <pc:sldMk cId="3071678396" sldId="1645"/>
            <ac:spMk id="21" creationId="{9640BA8A-B6B5-C54B-9718-711763974048}"/>
          </ac:spMkLst>
        </pc:spChg>
      </pc:sldChg>
      <pc:sldChg chg="addSp delSp modSp mod delAnim modAnim">
        <pc:chgData name="Krishna, Tushar" userId="2f8b3b63-7f05-4567-a420-9d780c56f9c3" providerId="ADAL" clId="{4A16E8F7-800E-0B4C-ADDF-E1035437AFB4}" dt="2024-01-09T19:16:49.752" v="1149" actId="478"/>
        <pc:sldMkLst>
          <pc:docMk/>
          <pc:sldMk cId="2173548430" sldId="2139"/>
        </pc:sldMkLst>
        <pc:spChg chg="add del mod">
          <ac:chgData name="Krishna, Tushar" userId="2f8b3b63-7f05-4567-a420-9d780c56f9c3" providerId="ADAL" clId="{4A16E8F7-800E-0B4C-ADDF-E1035437AFB4}" dt="2024-01-09T19:16:49.752" v="1149" actId="478"/>
          <ac:spMkLst>
            <pc:docMk/>
            <pc:sldMk cId="2173548430" sldId="2139"/>
            <ac:spMk id="3" creationId="{76F537C0-1210-DEE4-CF6F-387790476F1A}"/>
          </ac:spMkLst>
        </pc:spChg>
        <pc:picChg chg="add del mod">
          <ac:chgData name="Krishna, Tushar" userId="2f8b3b63-7f05-4567-a420-9d780c56f9c3" providerId="ADAL" clId="{4A16E8F7-800E-0B4C-ADDF-E1035437AFB4}" dt="2024-01-09T19:03:32.756" v="780" actId="478"/>
          <ac:picMkLst>
            <pc:docMk/>
            <pc:sldMk cId="2173548430" sldId="2139"/>
            <ac:picMk id="4" creationId="{015DAEBA-FB31-5228-9CB9-5264BF43B5C0}"/>
          </ac:picMkLst>
        </pc:picChg>
      </pc:sldChg>
      <pc:sldChg chg="del">
        <pc:chgData name="Krishna, Tushar" userId="2f8b3b63-7f05-4567-a420-9d780c56f9c3" providerId="ADAL" clId="{4A16E8F7-800E-0B4C-ADDF-E1035437AFB4}" dt="2024-01-09T18:56:08.802" v="532" actId="2696"/>
        <pc:sldMkLst>
          <pc:docMk/>
          <pc:sldMk cId="355342126" sldId="2152"/>
        </pc:sldMkLst>
      </pc:sldChg>
      <pc:sldChg chg="addSp delSp modSp new mod modClrScheme modAnim chgLayout">
        <pc:chgData name="Krishna, Tushar" userId="2f8b3b63-7f05-4567-a420-9d780c56f9c3" providerId="ADAL" clId="{4A16E8F7-800E-0B4C-ADDF-E1035437AFB4}" dt="2024-01-08T22:32:04.717" v="98" actId="20577"/>
        <pc:sldMkLst>
          <pc:docMk/>
          <pc:sldMk cId="1713220474" sldId="2155"/>
        </pc:sldMkLst>
        <pc:spChg chg="del mod ord">
          <ac:chgData name="Krishna, Tushar" userId="2f8b3b63-7f05-4567-a420-9d780c56f9c3" providerId="ADAL" clId="{4A16E8F7-800E-0B4C-ADDF-E1035437AFB4}" dt="2024-01-08T22:31:05.120" v="5" actId="700"/>
          <ac:spMkLst>
            <pc:docMk/>
            <pc:sldMk cId="1713220474" sldId="2155"/>
            <ac:spMk id="2" creationId="{90428325-A6E2-DCA9-048A-6AF90B01EE70}"/>
          </ac:spMkLst>
        </pc:spChg>
        <pc:spChg chg="del mod ord">
          <ac:chgData name="Krishna, Tushar" userId="2f8b3b63-7f05-4567-a420-9d780c56f9c3" providerId="ADAL" clId="{4A16E8F7-800E-0B4C-ADDF-E1035437AFB4}" dt="2024-01-08T22:31:05.120" v="5" actId="700"/>
          <ac:spMkLst>
            <pc:docMk/>
            <pc:sldMk cId="1713220474" sldId="2155"/>
            <ac:spMk id="3" creationId="{C52A3419-48AB-6625-9326-FD94F5D5A1DC}"/>
          </ac:spMkLst>
        </pc:spChg>
        <pc:spChg chg="del">
          <ac:chgData name="Krishna, Tushar" userId="2f8b3b63-7f05-4567-a420-9d780c56f9c3" providerId="ADAL" clId="{4A16E8F7-800E-0B4C-ADDF-E1035437AFB4}" dt="2024-01-08T22:31:05.120" v="5" actId="700"/>
          <ac:spMkLst>
            <pc:docMk/>
            <pc:sldMk cId="1713220474" sldId="2155"/>
            <ac:spMk id="4" creationId="{857AF76B-FF08-C729-BD03-46D3BF7EC61A}"/>
          </ac:spMkLst>
        </pc:spChg>
        <pc:spChg chg="mod ord">
          <ac:chgData name="Krishna, Tushar" userId="2f8b3b63-7f05-4567-a420-9d780c56f9c3" providerId="ADAL" clId="{4A16E8F7-800E-0B4C-ADDF-E1035437AFB4}" dt="2024-01-08T22:31:05.120" v="5" actId="700"/>
          <ac:spMkLst>
            <pc:docMk/>
            <pc:sldMk cId="1713220474" sldId="2155"/>
            <ac:spMk id="5" creationId="{9F65BBF6-FA92-4C57-E2C3-79E6A8A88182}"/>
          </ac:spMkLst>
        </pc:spChg>
        <pc:spChg chg="add mod ord">
          <ac:chgData name="Krishna, Tushar" userId="2f8b3b63-7f05-4567-a420-9d780c56f9c3" providerId="ADAL" clId="{4A16E8F7-800E-0B4C-ADDF-E1035437AFB4}" dt="2024-01-08T22:32:04.717" v="98" actId="20577"/>
          <ac:spMkLst>
            <pc:docMk/>
            <pc:sldMk cId="1713220474" sldId="2155"/>
            <ac:spMk id="6" creationId="{F6946B08-5DA4-5432-E25B-EB72FDEC43A3}"/>
          </ac:spMkLst>
        </pc:spChg>
        <pc:spChg chg="add del mod ord">
          <ac:chgData name="Krishna, Tushar" userId="2f8b3b63-7f05-4567-a420-9d780c56f9c3" providerId="ADAL" clId="{4A16E8F7-800E-0B4C-ADDF-E1035437AFB4}" dt="2024-01-08T22:31:16.839" v="37" actId="478"/>
          <ac:spMkLst>
            <pc:docMk/>
            <pc:sldMk cId="1713220474" sldId="2155"/>
            <ac:spMk id="7" creationId="{37C24D06-CCD3-AB05-77E4-90DC33BFECEC}"/>
          </ac:spMkLst>
        </pc:spChg>
        <pc:spChg chg="mod">
          <ac:chgData name="Krishna, Tushar" userId="2f8b3b63-7f05-4567-a420-9d780c56f9c3" providerId="ADAL" clId="{4A16E8F7-800E-0B4C-ADDF-E1035437AFB4}" dt="2024-01-08T22:31:14.293" v="35"/>
          <ac:spMkLst>
            <pc:docMk/>
            <pc:sldMk cId="1713220474" sldId="2155"/>
            <ac:spMk id="12" creationId="{0F7E06BB-C51E-B605-3921-3F6058CDC040}"/>
          </ac:spMkLst>
        </pc:spChg>
        <pc:spChg chg="mod">
          <ac:chgData name="Krishna, Tushar" userId="2f8b3b63-7f05-4567-a420-9d780c56f9c3" providerId="ADAL" clId="{4A16E8F7-800E-0B4C-ADDF-E1035437AFB4}" dt="2024-01-08T22:31:17.188" v="38"/>
          <ac:spMkLst>
            <pc:docMk/>
            <pc:sldMk cId="1713220474" sldId="2155"/>
            <ac:spMk id="18" creationId="{E19CD221-A287-ABF8-4656-935921084B07}"/>
          </ac:spMkLst>
        </pc:spChg>
        <pc:grpChg chg="add mod">
          <ac:chgData name="Krishna, Tushar" userId="2f8b3b63-7f05-4567-a420-9d780c56f9c3" providerId="ADAL" clId="{4A16E8F7-800E-0B4C-ADDF-E1035437AFB4}" dt="2024-01-08T22:31:14.293" v="35"/>
          <ac:grpSpMkLst>
            <pc:docMk/>
            <pc:sldMk cId="1713220474" sldId="2155"/>
            <ac:grpSpMk id="10" creationId="{84A68A30-F590-E39F-E091-A02AE3DC8028}"/>
          </ac:grpSpMkLst>
        </pc:grpChg>
        <pc:grpChg chg="add mod">
          <ac:chgData name="Krishna, Tushar" userId="2f8b3b63-7f05-4567-a420-9d780c56f9c3" providerId="ADAL" clId="{4A16E8F7-800E-0B4C-ADDF-E1035437AFB4}" dt="2024-01-08T22:31:22.481" v="42" actId="1076"/>
          <ac:grpSpMkLst>
            <pc:docMk/>
            <pc:sldMk cId="1713220474" sldId="2155"/>
            <ac:grpSpMk id="16" creationId="{FD1A3A2B-24AF-E037-2266-B63013C767EF}"/>
          </ac:grpSpMkLst>
        </pc:grpChg>
        <pc:picChg chg="add mod">
          <ac:chgData name="Krishna, Tushar" userId="2f8b3b63-7f05-4567-a420-9d780c56f9c3" providerId="ADAL" clId="{4A16E8F7-800E-0B4C-ADDF-E1035437AFB4}" dt="2024-01-08T22:31:14.293" v="35"/>
          <ac:picMkLst>
            <pc:docMk/>
            <pc:sldMk cId="1713220474" sldId="2155"/>
            <ac:picMk id="8" creationId="{52B961A2-6021-6EC2-3A17-2E0D27459FE0}"/>
          </ac:picMkLst>
        </pc:picChg>
        <pc:picChg chg="add mod">
          <ac:chgData name="Krishna, Tushar" userId="2f8b3b63-7f05-4567-a420-9d780c56f9c3" providerId="ADAL" clId="{4A16E8F7-800E-0B4C-ADDF-E1035437AFB4}" dt="2024-01-08T22:31:14.293" v="35"/>
          <ac:picMkLst>
            <pc:docMk/>
            <pc:sldMk cId="1713220474" sldId="2155"/>
            <ac:picMk id="9" creationId="{A7EE4883-2980-FD68-20AD-DF0E3E34F8D7}"/>
          </ac:picMkLst>
        </pc:picChg>
        <pc:picChg chg="mod">
          <ac:chgData name="Krishna, Tushar" userId="2f8b3b63-7f05-4567-a420-9d780c56f9c3" providerId="ADAL" clId="{4A16E8F7-800E-0B4C-ADDF-E1035437AFB4}" dt="2024-01-08T22:31:14.293" v="35"/>
          <ac:picMkLst>
            <pc:docMk/>
            <pc:sldMk cId="1713220474" sldId="2155"/>
            <ac:picMk id="11" creationId="{2397696A-87A4-87F3-66FF-D2EC8379DB77}"/>
          </ac:picMkLst>
        </pc:picChg>
        <pc:picChg chg="add mod">
          <ac:chgData name="Krishna, Tushar" userId="2f8b3b63-7f05-4567-a420-9d780c56f9c3" providerId="ADAL" clId="{4A16E8F7-800E-0B4C-ADDF-E1035437AFB4}" dt="2024-01-08T22:31:14.293" v="35"/>
          <ac:picMkLst>
            <pc:docMk/>
            <pc:sldMk cId="1713220474" sldId="2155"/>
            <ac:picMk id="13" creationId="{53485758-5D5C-BC53-08E2-F7FD2B719837}"/>
          </ac:picMkLst>
        </pc:picChg>
        <pc:picChg chg="add mod">
          <ac:chgData name="Krishna, Tushar" userId="2f8b3b63-7f05-4567-a420-9d780c56f9c3" providerId="ADAL" clId="{4A16E8F7-800E-0B4C-ADDF-E1035437AFB4}" dt="2024-01-08T22:31:21.617" v="41" actId="14100"/>
          <ac:picMkLst>
            <pc:docMk/>
            <pc:sldMk cId="1713220474" sldId="2155"/>
            <ac:picMk id="14" creationId="{845A2F4D-498A-12A1-1FC5-C71C1A8399FE}"/>
          </ac:picMkLst>
        </pc:picChg>
        <pc:picChg chg="add mod">
          <ac:chgData name="Krishna, Tushar" userId="2f8b3b63-7f05-4567-a420-9d780c56f9c3" providerId="ADAL" clId="{4A16E8F7-800E-0B4C-ADDF-E1035437AFB4}" dt="2024-01-08T22:31:25.749" v="45" actId="1076"/>
          <ac:picMkLst>
            <pc:docMk/>
            <pc:sldMk cId="1713220474" sldId="2155"/>
            <ac:picMk id="15" creationId="{40F52843-032D-615E-CFE5-0BC39DFDB9AB}"/>
          </ac:picMkLst>
        </pc:picChg>
        <pc:picChg chg="mod">
          <ac:chgData name="Krishna, Tushar" userId="2f8b3b63-7f05-4567-a420-9d780c56f9c3" providerId="ADAL" clId="{4A16E8F7-800E-0B4C-ADDF-E1035437AFB4}" dt="2024-01-08T22:31:17.188" v="38"/>
          <ac:picMkLst>
            <pc:docMk/>
            <pc:sldMk cId="1713220474" sldId="2155"/>
            <ac:picMk id="17" creationId="{B56B3D59-DF8C-3ADD-B28A-056ABEE6CFD2}"/>
          </ac:picMkLst>
        </pc:picChg>
        <pc:picChg chg="add mod">
          <ac:chgData name="Krishna, Tushar" userId="2f8b3b63-7f05-4567-a420-9d780c56f9c3" providerId="ADAL" clId="{4A16E8F7-800E-0B4C-ADDF-E1035437AFB4}" dt="2024-01-08T22:31:24.702" v="44" actId="1076"/>
          <ac:picMkLst>
            <pc:docMk/>
            <pc:sldMk cId="1713220474" sldId="2155"/>
            <ac:picMk id="19" creationId="{C88E3373-EED7-16ED-7825-22CAD8682AE8}"/>
          </ac:picMkLst>
        </pc:picChg>
      </pc:sldChg>
      <pc:sldChg chg="new del">
        <pc:chgData name="Krishna, Tushar" userId="2f8b3b63-7f05-4567-a420-9d780c56f9c3" providerId="ADAL" clId="{4A16E8F7-800E-0B4C-ADDF-E1035437AFB4}" dt="2024-01-08T22:30:42.025" v="2" actId="2696"/>
        <pc:sldMkLst>
          <pc:docMk/>
          <pc:sldMk cId="1897283387" sldId="2155"/>
        </pc:sldMkLst>
      </pc:sldChg>
      <pc:sldChg chg="add del">
        <pc:chgData name="Krishna, Tushar" userId="2f8b3b63-7f05-4567-a420-9d780c56f9c3" providerId="ADAL" clId="{4A16E8F7-800E-0B4C-ADDF-E1035437AFB4}" dt="2024-01-09T18:29:07.480" v="411" actId="2696"/>
        <pc:sldMkLst>
          <pc:docMk/>
          <pc:sldMk cId="1723815363" sldId="2156"/>
        </pc:sldMkLst>
      </pc:sldChg>
      <pc:sldChg chg="new del">
        <pc:chgData name="Krishna, Tushar" userId="2f8b3b63-7f05-4567-a420-9d780c56f9c3" providerId="ADAL" clId="{4A16E8F7-800E-0B4C-ADDF-E1035437AFB4}" dt="2024-01-08T22:30:58.606" v="3" actId="2696"/>
        <pc:sldMkLst>
          <pc:docMk/>
          <pc:sldMk cId="3608378978" sldId="2156"/>
        </pc:sldMkLst>
      </pc:sldChg>
      <pc:sldChg chg="addSp delSp modSp new mod modClrScheme chgLayout modNotesTx">
        <pc:chgData name="Krishna, Tushar" userId="2f8b3b63-7f05-4567-a420-9d780c56f9c3" providerId="ADAL" clId="{4A16E8F7-800E-0B4C-ADDF-E1035437AFB4}" dt="2024-01-09T19:19:14.581" v="1193"/>
        <pc:sldMkLst>
          <pc:docMk/>
          <pc:sldMk cId="1848611207" sldId="2157"/>
        </pc:sldMkLst>
        <pc:spChg chg="del mod ord">
          <ac:chgData name="Krishna, Tushar" userId="2f8b3b63-7f05-4567-a420-9d780c56f9c3" providerId="ADAL" clId="{4A16E8F7-800E-0B4C-ADDF-E1035437AFB4}" dt="2024-01-09T02:34:28.755" v="338" actId="700"/>
          <ac:spMkLst>
            <pc:docMk/>
            <pc:sldMk cId="1848611207" sldId="2157"/>
            <ac:spMk id="2" creationId="{D57A2B51-083D-8945-7018-74F783303BBB}"/>
          </ac:spMkLst>
        </pc:spChg>
        <pc:spChg chg="del mod ord">
          <ac:chgData name="Krishna, Tushar" userId="2f8b3b63-7f05-4567-a420-9d780c56f9c3" providerId="ADAL" clId="{4A16E8F7-800E-0B4C-ADDF-E1035437AFB4}" dt="2024-01-09T02:34:28.755" v="338" actId="700"/>
          <ac:spMkLst>
            <pc:docMk/>
            <pc:sldMk cId="1848611207" sldId="2157"/>
            <ac:spMk id="3" creationId="{AC497999-2A9C-C8DC-C8DE-C69493CFCBC6}"/>
          </ac:spMkLst>
        </pc:spChg>
        <pc:spChg chg="del">
          <ac:chgData name="Krishna, Tushar" userId="2f8b3b63-7f05-4567-a420-9d780c56f9c3" providerId="ADAL" clId="{4A16E8F7-800E-0B4C-ADDF-E1035437AFB4}" dt="2024-01-09T02:34:28.755" v="338" actId="700"/>
          <ac:spMkLst>
            <pc:docMk/>
            <pc:sldMk cId="1848611207" sldId="2157"/>
            <ac:spMk id="4" creationId="{5CE9C39B-4773-F181-11E5-23419DEFB604}"/>
          </ac:spMkLst>
        </pc:spChg>
        <pc:spChg chg="mod ord">
          <ac:chgData name="Krishna, Tushar" userId="2f8b3b63-7f05-4567-a420-9d780c56f9c3" providerId="ADAL" clId="{4A16E8F7-800E-0B4C-ADDF-E1035437AFB4}" dt="2024-01-09T02:34:28.755" v="338" actId="700"/>
          <ac:spMkLst>
            <pc:docMk/>
            <pc:sldMk cId="1848611207" sldId="2157"/>
            <ac:spMk id="5" creationId="{B00CAF37-6B48-8DEF-D9A1-53B8E379C736}"/>
          </ac:spMkLst>
        </pc:spChg>
        <pc:spChg chg="add mod ord">
          <ac:chgData name="Krishna, Tushar" userId="2f8b3b63-7f05-4567-a420-9d780c56f9c3" providerId="ADAL" clId="{4A16E8F7-800E-0B4C-ADDF-E1035437AFB4}" dt="2024-01-09T02:36:08.029" v="357" actId="20577"/>
          <ac:spMkLst>
            <pc:docMk/>
            <pc:sldMk cId="1848611207" sldId="2157"/>
            <ac:spMk id="6" creationId="{E9A505FA-49D2-6F04-E123-31804D05F819}"/>
          </ac:spMkLst>
        </pc:spChg>
        <pc:spChg chg="add del mod ord">
          <ac:chgData name="Krishna, Tushar" userId="2f8b3b63-7f05-4567-a420-9d780c56f9c3" providerId="ADAL" clId="{4A16E8F7-800E-0B4C-ADDF-E1035437AFB4}" dt="2024-01-09T02:34:30.681" v="339" actId="478"/>
          <ac:spMkLst>
            <pc:docMk/>
            <pc:sldMk cId="1848611207" sldId="2157"/>
            <ac:spMk id="7" creationId="{A814BDDA-6E96-4B51-AA3F-44B8753F55BD}"/>
          </ac:spMkLst>
        </pc:spChg>
        <pc:spChg chg="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9" creationId="{569F4ED7-0E2D-203E-A72E-DC9013D715D2}"/>
          </ac:spMkLst>
        </pc:spChg>
        <pc:spChg chg="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0" creationId="{C4A14F07-1124-A5FE-8DD1-13338EFBAA5B}"/>
          </ac:spMkLst>
        </pc:spChg>
        <pc:spChg chg="add 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1" creationId="{D474466C-C9FB-5DA4-7D10-21BF434CB77A}"/>
          </ac:spMkLst>
        </pc:spChg>
        <pc:spChg chg="add 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2" creationId="{29B3FCAE-7F6E-FFB8-164B-F5DB3D437E51}"/>
          </ac:spMkLst>
        </pc:spChg>
        <pc:spChg chg="add 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3" creationId="{6583EA3D-BC60-F287-DE41-8CF73283D7B5}"/>
          </ac:spMkLst>
        </pc:spChg>
        <pc:spChg chg="add 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4" creationId="{A7BECC5F-9EE1-79EA-3F5C-D88CC71E08C7}"/>
          </ac:spMkLst>
        </pc:spChg>
        <pc:spChg chg="add mod">
          <ac:chgData name="Krishna, Tushar" userId="2f8b3b63-7f05-4567-a420-9d780c56f9c3" providerId="ADAL" clId="{4A16E8F7-800E-0B4C-ADDF-E1035437AFB4}" dt="2024-01-09T02:34:31.106" v="340"/>
          <ac:spMkLst>
            <pc:docMk/>
            <pc:sldMk cId="1848611207" sldId="2157"/>
            <ac:spMk id="15" creationId="{37A857AC-2D7D-42E4-3865-ABBCA290B6D6}"/>
          </ac:spMkLst>
        </pc:spChg>
        <pc:spChg chg="add mod">
          <ac:chgData name="Krishna, Tushar" userId="2f8b3b63-7f05-4567-a420-9d780c56f9c3" providerId="ADAL" clId="{4A16E8F7-800E-0B4C-ADDF-E1035437AFB4}" dt="2024-01-09T18:53:21.790" v="472" actId="14100"/>
          <ac:spMkLst>
            <pc:docMk/>
            <pc:sldMk cId="1848611207" sldId="2157"/>
            <ac:spMk id="16" creationId="{042D4B01-827E-C0A0-0B6B-E63EA5F26C9D}"/>
          </ac:spMkLst>
        </pc:spChg>
        <pc:spChg chg="add mod">
          <ac:chgData name="Krishna, Tushar" userId="2f8b3b63-7f05-4567-a420-9d780c56f9c3" providerId="ADAL" clId="{4A16E8F7-800E-0B4C-ADDF-E1035437AFB4}" dt="2024-01-09T18:52:27.722" v="451" actId="20577"/>
          <ac:spMkLst>
            <pc:docMk/>
            <pc:sldMk cId="1848611207" sldId="2157"/>
            <ac:spMk id="17" creationId="{D5E6F3A8-ED28-EA12-3537-C0A922C75147}"/>
          </ac:spMkLst>
        </pc:spChg>
        <pc:spChg chg="add mod">
          <ac:chgData name="Krishna, Tushar" userId="2f8b3b63-7f05-4567-a420-9d780c56f9c3" providerId="ADAL" clId="{4A16E8F7-800E-0B4C-ADDF-E1035437AFB4}" dt="2024-01-09T18:52:24.656" v="449" actId="1076"/>
          <ac:spMkLst>
            <pc:docMk/>
            <pc:sldMk cId="1848611207" sldId="2157"/>
            <ac:spMk id="18" creationId="{80B5DEF5-7B1B-075F-FF96-BEB3AD1A61D0}"/>
          </ac:spMkLst>
        </pc:spChg>
        <pc:spChg chg="add mod">
          <ac:chgData name="Krishna, Tushar" userId="2f8b3b63-7f05-4567-a420-9d780c56f9c3" providerId="ADAL" clId="{4A16E8F7-800E-0B4C-ADDF-E1035437AFB4}" dt="2024-01-09T18:53:12.823" v="470" actId="14100"/>
          <ac:spMkLst>
            <pc:docMk/>
            <pc:sldMk cId="1848611207" sldId="2157"/>
            <ac:spMk id="19" creationId="{38949276-C90E-A15E-1F8A-80A178165FF5}"/>
          </ac:spMkLst>
        </pc:spChg>
        <pc:spChg chg="add mod">
          <ac:chgData name="Krishna, Tushar" userId="2f8b3b63-7f05-4567-a420-9d780c56f9c3" providerId="ADAL" clId="{4A16E8F7-800E-0B4C-ADDF-E1035437AFB4}" dt="2024-01-09T18:53:17.274" v="471" actId="1076"/>
          <ac:spMkLst>
            <pc:docMk/>
            <pc:sldMk cId="1848611207" sldId="2157"/>
            <ac:spMk id="20" creationId="{B870C98F-902C-9307-25B0-A379725C9832}"/>
          </ac:spMkLst>
        </pc:spChg>
        <pc:grpChg chg="add mod">
          <ac:chgData name="Krishna, Tushar" userId="2f8b3b63-7f05-4567-a420-9d780c56f9c3" providerId="ADAL" clId="{4A16E8F7-800E-0B4C-ADDF-E1035437AFB4}" dt="2024-01-09T02:34:31.106" v="340"/>
          <ac:grpSpMkLst>
            <pc:docMk/>
            <pc:sldMk cId="1848611207" sldId="2157"/>
            <ac:grpSpMk id="8" creationId="{BCA8B7B9-72DD-F15F-20AD-F51F8B4B1745}"/>
          </ac:grpSpMkLst>
        </pc:grpChg>
      </pc:sldChg>
      <pc:sldChg chg="add del">
        <pc:chgData name="Krishna, Tushar" userId="2f8b3b63-7f05-4567-a420-9d780c56f9c3" providerId="ADAL" clId="{4A16E8F7-800E-0B4C-ADDF-E1035437AFB4}" dt="2024-01-09T19:06:03.235" v="787" actId="2696"/>
        <pc:sldMkLst>
          <pc:docMk/>
          <pc:sldMk cId="980477907" sldId="2160"/>
        </pc:sldMkLst>
      </pc:sldChg>
      <pc:sldChg chg="addSp delSp modSp new del mod">
        <pc:chgData name="Krishna, Tushar" userId="2f8b3b63-7f05-4567-a420-9d780c56f9c3" providerId="ADAL" clId="{4A16E8F7-800E-0B4C-ADDF-E1035437AFB4}" dt="2024-01-09T18:56:23.983" v="533" actId="2696"/>
        <pc:sldMkLst>
          <pc:docMk/>
          <pc:sldMk cId="2979067767" sldId="2160"/>
        </pc:sldMkLst>
        <pc:spChg chg="del">
          <ac:chgData name="Krishna, Tushar" userId="2f8b3b63-7f05-4567-a420-9d780c56f9c3" providerId="ADAL" clId="{4A16E8F7-800E-0B4C-ADDF-E1035437AFB4}" dt="2024-01-09T18:54:42.157" v="508" actId="478"/>
          <ac:spMkLst>
            <pc:docMk/>
            <pc:sldMk cId="2979067767" sldId="2160"/>
            <ac:spMk id="3" creationId="{7410778D-F3D0-426E-E5C7-60F5747DC495}"/>
          </ac:spMkLst>
        </pc:spChg>
        <pc:spChg chg="del">
          <ac:chgData name="Krishna, Tushar" userId="2f8b3b63-7f05-4567-a420-9d780c56f9c3" providerId="ADAL" clId="{4A16E8F7-800E-0B4C-ADDF-E1035437AFB4}" dt="2024-01-09T18:54:42.157" v="508" actId="478"/>
          <ac:spMkLst>
            <pc:docMk/>
            <pc:sldMk cId="2979067767" sldId="2160"/>
            <ac:spMk id="4" creationId="{8238443A-E9A5-8D9F-F9D5-80CE2397E7CC}"/>
          </ac:spMkLst>
        </pc:spChg>
        <pc:spChg chg="add mod">
          <ac:chgData name="Krishna, Tushar" userId="2f8b3b63-7f05-4567-a420-9d780c56f9c3" providerId="ADAL" clId="{4A16E8F7-800E-0B4C-ADDF-E1035437AFB4}" dt="2024-01-09T18:55:58.004" v="531" actId="14100"/>
          <ac:spMkLst>
            <pc:docMk/>
            <pc:sldMk cId="2979067767" sldId="2160"/>
            <ac:spMk id="6" creationId="{CFD791B3-6232-8712-7F88-2E51C2795DA6}"/>
          </ac:spMkLst>
        </pc:spChg>
        <pc:picChg chg="add mod">
          <ac:chgData name="Krishna, Tushar" userId="2f8b3b63-7f05-4567-a420-9d780c56f9c3" providerId="ADAL" clId="{4A16E8F7-800E-0B4C-ADDF-E1035437AFB4}" dt="2024-01-09T18:54:54.469" v="512" actId="1076"/>
          <ac:picMkLst>
            <pc:docMk/>
            <pc:sldMk cId="2979067767" sldId="2160"/>
            <ac:picMk id="1026" creationId="{BCB2B1DB-61B7-44DF-BF6E-C380A2A72E7C}"/>
          </ac:picMkLst>
        </pc:picChg>
      </pc:sldChg>
      <pc:sldChg chg="add del">
        <pc:chgData name="Krishna, Tushar" userId="2f8b3b63-7f05-4567-a420-9d780c56f9c3" providerId="ADAL" clId="{4A16E8F7-800E-0B4C-ADDF-E1035437AFB4}" dt="2024-01-09T18:53:48.938" v="474" actId="2696"/>
        <pc:sldMkLst>
          <pc:docMk/>
          <pc:sldMk cId="2307287943" sldId="2161"/>
        </pc:sldMkLst>
      </pc:sldChg>
      <pc:sldChg chg="add del">
        <pc:chgData name="Krishna, Tushar" userId="2f8b3b63-7f05-4567-a420-9d780c56f9c3" providerId="ADAL" clId="{4A16E8F7-800E-0B4C-ADDF-E1035437AFB4}" dt="2024-01-09T18:51:51.837" v="446"/>
        <pc:sldMkLst>
          <pc:docMk/>
          <pc:sldMk cId="2779790227" sldId="2161"/>
        </pc:sldMkLst>
      </pc:sldChg>
      <pc:sldChg chg="addSp modSp add mod modNotesTx">
        <pc:chgData name="Krishna, Tushar" userId="2f8b3b63-7f05-4567-a420-9d780c56f9c3" providerId="ADAL" clId="{4A16E8F7-800E-0B4C-ADDF-E1035437AFB4}" dt="2024-01-09T19:19:29.276" v="1194"/>
        <pc:sldMkLst>
          <pc:docMk/>
          <pc:sldMk cId="2719511516" sldId="2162"/>
        </pc:sldMkLst>
        <pc:spChg chg="add mod">
          <ac:chgData name="Krishna, Tushar" userId="2f8b3b63-7f05-4567-a420-9d780c56f9c3" providerId="ADAL" clId="{4A16E8F7-800E-0B4C-ADDF-E1035437AFB4}" dt="2024-01-09T18:54:25.134" v="490" actId="207"/>
          <ac:spMkLst>
            <pc:docMk/>
            <pc:sldMk cId="2719511516" sldId="2162"/>
            <ac:spMk id="2" creationId="{192B6971-57F0-D3EC-A0B5-DB68A9343FF0}"/>
          </ac:spMkLst>
        </pc:spChg>
        <pc:spChg chg="add mod">
          <ac:chgData name="Krishna, Tushar" userId="2f8b3b63-7f05-4567-a420-9d780c56f9c3" providerId="ADAL" clId="{4A16E8F7-800E-0B4C-ADDF-E1035437AFB4}" dt="2024-01-09T18:54:10.020" v="487" actId="1076"/>
          <ac:spMkLst>
            <pc:docMk/>
            <pc:sldMk cId="2719511516" sldId="2162"/>
            <ac:spMk id="3" creationId="{18F2F500-E11C-AD80-23AC-426910107721}"/>
          </ac:spMkLst>
        </pc:spChg>
        <pc:spChg chg="mod">
          <ac:chgData name="Krishna, Tushar" userId="2f8b3b63-7f05-4567-a420-9d780c56f9c3" providerId="ADAL" clId="{4A16E8F7-800E-0B4C-ADDF-E1035437AFB4}" dt="2024-01-09T18:54:32.457" v="507" actId="20577"/>
          <ac:spMkLst>
            <pc:docMk/>
            <pc:sldMk cId="2719511516" sldId="2162"/>
            <ac:spMk id="6" creationId="{E9A505FA-49D2-6F04-E123-31804D05F819}"/>
          </ac:spMkLst>
        </pc:spChg>
        <pc:picChg chg="add">
          <ac:chgData name="Krishna, Tushar" userId="2f8b3b63-7f05-4567-a420-9d780c56f9c3" providerId="ADAL" clId="{4A16E8F7-800E-0B4C-ADDF-E1035437AFB4}" dt="2024-01-09T19:16:44.187" v="1147"/>
          <ac:picMkLst>
            <pc:docMk/>
            <pc:sldMk cId="2719511516" sldId="2162"/>
            <ac:picMk id="7170" creationId="{C1D7F9D7-56F6-3125-5B12-1B3721553103}"/>
          </ac:picMkLst>
        </pc:picChg>
      </pc:sldChg>
      <pc:sldChg chg="addSp delSp modSp new mod modClrScheme chgLayout">
        <pc:chgData name="Krishna, Tushar" userId="2f8b3b63-7f05-4567-a420-9d780c56f9c3" providerId="ADAL" clId="{4A16E8F7-800E-0B4C-ADDF-E1035437AFB4}" dt="2024-01-09T19:10:07.332" v="973" actId="20577"/>
        <pc:sldMkLst>
          <pc:docMk/>
          <pc:sldMk cId="2574246621" sldId="2163"/>
        </pc:sldMkLst>
        <pc:spChg chg="mod ord">
          <ac:chgData name="Krishna, Tushar" userId="2f8b3b63-7f05-4567-a420-9d780c56f9c3" providerId="ADAL" clId="{4A16E8F7-800E-0B4C-ADDF-E1035437AFB4}" dt="2024-01-09T19:09:20.857" v="829" actId="700"/>
          <ac:spMkLst>
            <pc:docMk/>
            <pc:sldMk cId="2574246621" sldId="2163"/>
            <ac:spMk id="2" creationId="{D8334C3D-1ED2-C4C5-7A59-4B452DA202C7}"/>
          </ac:spMkLst>
        </pc:spChg>
        <pc:spChg chg="del mod ord">
          <ac:chgData name="Krishna, Tushar" userId="2f8b3b63-7f05-4567-a420-9d780c56f9c3" providerId="ADAL" clId="{4A16E8F7-800E-0B4C-ADDF-E1035437AFB4}" dt="2024-01-09T19:09:20.857" v="829" actId="700"/>
          <ac:spMkLst>
            <pc:docMk/>
            <pc:sldMk cId="2574246621" sldId="2163"/>
            <ac:spMk id="3" creationId="{7D7B4FD1-B882-7811-D31D-BFC26B8666D8}"/>
          </ac:spMkLst>
        </pc:spChg>
        <pc:spChg chg="del">
          <ac:chgData name="Krishna, Tushar" userId="2f8b3b63-7f05-4567-a420-9d780c56f9c3" providerId="ADAL" clId="{4A16E8F7-800E-0B4C-ADDF-E1035437AFB4}" dt="2024-01-09T19:09:20.857" v="829" actId="700"/>
          <ac:spMkLst>
            <pc:docMk/>
            <pc:sldMk cId="2574246621" sldId="2163"/>
            <ac:spMk id="4" creationId="{759DFD3F-89FE-AB9D-9262-30A2ED2611BE}"/>
          </ac:spMkLst>
        </pc:spChg>
        <pc:spChg chg="mod ord">
          <ac:chgData name="Krishna, Tushar" userId="2f8b3b63-7f05-4567-a420-9d780c56f9c3" providerId="ADAL" clId="{4A16E8F7-800E-0B4C-ADDF-E1035437AFB4}" dt="2024-01-09T19:09:20.857" v="829" actId="700"/>
          <ac:spMkLst>
            <pc:docMk/>
            <pc:sldMk cId="2574246621" sldId="2163"/>
            <ac:spMk id="5" creationId="{BDA7CE18-F0E8-1AC8-B877-5A237D22F3F2}"/>
          </ac:spMkLst>
        </pc:spChg>
        <pc:spChg chg="add mod ord">
          <ac:chgData name="Krishna, Tushar" userId="2f8b3b63-7f05-4567-a420-9d780c56f9c3" providerId="ADAL" clId="{4A16E8F7-800E-0B4C-ADDF-E1035437AFB4}" dt="2024-01-09T19:10:07.332" v="973" actId="20577"/>
          <ac:spMkLst>
            <pc:docMk/>
            <pc:sldMk cId="2574246621" sldId="2163"/>
            <ac:spMk id="6" creationId="{67E53643-7C7E-B340-D572-72AD37AE5415}"/>
          </ac:spMkLst>
        </pc:spChg>
      </pc:sldChg>
      <pc:sldChg chg="addSp delSp modSp new mod modClrScheme modAnim chgLayout">
        <pc:chgData name="Krishna, Tushar" userId="2f8b3b63-7f05-4567-a420-9d780c56f9c3" providerId="ADAL" clId="{4A16E8F7-800E-0B4C-ADDF-E1035437AFB4}" dt="2024-01-09T19:16:24.472" v="1146"/>
        <pc:sldMkLst>
          <pc:docMk/>
          <pc:sldMk cId="3204464624" sldId="2164"/>
        </pc:sldMkLst>
        <pc:spChg chg="mod ord">
          <ac:chgData name="Krishna, Tushar" userId="2f8b3b63-7f05-4567-a420-9d780c56f9c3" providerId="ADAL" clId="{4A16E8F7-800E-0B4C-ADDF-E1035437AFB4}" dt="2024-01-09T19:15:55.022" v="1106" actId="313"/>
          <ac:spMkLst>
            <pc:docMk/>
            <pc:sldMk cId="3204464624" sldId="2164"/>
            <ac:spMk id="2" creationId="{5A3E6400-5234-ED78-739D-345CF8969EC5}"/>
          </ac:spMkLst>
        </pc:spChg>
        <pc:spChg chg="del mod ord">
          <ac:chgData name="Krishna, Tushar" userId="2f8b3b63-7f05-4567-a420-9d780c56f9c3" providerId="ADAL" clId="{4A16E8F7-800E-0B4C-ADDF-E1035437AFB4}" dt="2024-01-09T19:14:44.329" v="1042" actId="700"/>
          <ac:spMkLst>
            <pc:docMk/>
            <pc:sldMk cId="3204464624" sldId="2164"/>
            <ac:spMk id="3" creationId="{49B51486-B190-6CC7-511E-027958B8D71A}"/>
          </ac:spMkLst>
        </pc:spChg>
        <pc:spChg chg="del">
          <ac:chgData name="Krishna, Tushar" userId="2f8b3b63-7f05-4567-a420-9d780c56f9c3" providerId="ADAL" clId="{4A16E8F7-800E-0B4C-ADDF-E1035437AFB4}" dt="2024-01-09T19:14:44.329" v="1042" actId="700"/>
          <ac:spMkLst>
            <pc:docMk/>
            <pc:sldMk cId="3204464624" sldId="2164"/>
            <ac:spMk id="4" creationId="{2666235E-3D9E-FB1A-8328-6DE7D8DA7063}"/>
          </ac:spMkLst>
        </pc:spChg>
        <pc:spChg chg="mod ord">
          <ac:chgData name="Krishna, Tushar" userId="2f8b3b63-7f05-4567-a420-9d780c56f9c3" providerId="ADAL" clId="{4A16E8F7-800E-0B4C-ADDF-E1035437AFB4}" dt="2024-01-09T19:14:44.329" v="1042" actId="700"/>
          <ac:spMkLst>
            <pc:docMk/>
            <pc:sldMk cId="3204464624" sldId="2164"/>
            <ac:spMk id="5" creationId="{24FC1A27-EECC-7D11-D007-F3ABF96B5021}"/>
          </ac:spMkLst>
        </pc:spChg>
        <pc:spChg chg="add del mod ord">
          <ac:chgData name="Krishna, Tushar" userId="2f8b3b63-7f05-4567-a420-9d780c56f9c3" providerId="ADAL" clId="{4A16E8F7-800E-0B4C-ADDF-E1035437AFB4}" dt="2024-01-09T19:15:29.684" v="1090" actId="478"/>
          <ac:spMkLst>
            <pc:docMk/>
            <pc:sldMk cId="3204464624" sldId="2164"/>
            <ac:spMk id="6" creationId="{6F3DDC40-994F-8F96-303F-F1D717824747}"/>
          </ac:spMkLst>
        </pc:spChg>
        <pc:spChg chg="add del mod">
          <ac:chgData name="Krishna, Tushar" userId="2f8b3b63-7f05-4567-a420-9d780c56f9c3" providerId="ADAL" clId="{4A16E8F7-800E-0B4C-ADDF-E1035437AFB4}" dt="2024-01-09T19:15:49.714" v="1098" actId="478"/>
          <ac:spMkLst>
            <pc:docMk/>
            <pc:sldMk cId="3204464624" sldId="2164"/>
            <ac:spMk id="8" creationId="{A7A5A8C5-3992-ABE5-C4C3-2B9C0649BF7A}"/>
          </ac:spMkLst>
        </pc:spChg>
        <pc:spChg chg="add mod">
          <ac:chgData name="Krishna, Tushar" userId="2f8b3b63-7f05-4567-a420-9d780c56f9c3" providerId="ADAL" clId="{4A16E8F7-800E-0B4C-ADDF-E1035437AFB4}" dt="2024-01-09T19:16:13.207" v="1145" actId="207"/>
          <ac:spMkLst>
            <pc:docMk/>
            <pc:sldMk cId="3204464624" sldId="2164"/>
            <ac:spMk id="9" creationId="{9D7C116A-D357-8EAB-5170-2B333F79E70F}"/>
          </ac:spMkLst>
        </pc:spChg>
        <pc:picChg chg="add del mod">
          <ac:chgData name="Krishna, Tushar" userId="2f8b3b63-7f05-4567-a420-9d780c56f9c3" providerId="ADAL" clId="{4A16E8F7-800E-0B4C-ADDF-E1035437AFB4}" dt="2024-01-09T19:15:44.958" v="1094" actId="478"/>
          <ac:picMkLst>
            <pc:docMk/>
            <pc:sldMk cId="3204464624" sldId="2164"/>
            <ac:picMk id="6146" creationId="{56FB7F4D-4613-DBCA-DAA7-3E084D6E8DBA}"/>
          </ac:picMkLst>
        </pc:picChg>
        <pc:picChg chg="add mod">
          <ac:chgData name="Krishna, Tushar" userId="2f8b3b63-7f05-4567-a420-9d780c56f9c3" providerId="ADAL" clId="{4A16E8F7-800E-0B4C-ADDF-E1035437AFB4}" dt="2024-01-09T19:15:48.554" v="1097" actId="1076"/>
          <ac:picMkLst>
            <pc:docMk/>
            <pc:sldMk cId="3204464624" sldId="2164"/>
            <ac:picMk id="6148" creationId="{43548DA4-91EF-F6C1-9479-930C87E0630F}"/>
          </ac:picMkLst>
        </pc:picChg>
      </pc:sldChg>
      <pc:sldChg chg="addSp delSp modSp new mod modClrScheme chgLayout">
        <pc:chgData name="Krishna, Tushar" userId="2f8b3b63-7f05-4567-a420-9d780c56f9c3" providerId="ADAL" clId="{4A16E8F7-800E-0B4C-ADDF-E1035437AFB4}" dt="2024-01-09T19:26:48.225" v="1674" actId="20577"/>
        <pc:sldMkLst>
          <pc:docMk/>
          <pc:sldMk cId="2110190308" sldId="2165"/>
        </pc:sldMkLst>
        <pc:spChg chg="mod ord">
          <ac:chgData name="Krishna, Tushar" userId="2f8b3b63-7f05-4567-a420-9d780c56f9c3" providerId="ADAL" clId="{4A16E8F7-800E-0B4C-ADDF-E1035437AFB4}" dt="2024-01-09T19:25:26.680" v="1398" actId="20577"/>
          <ac:spMkLst>
            <pc:docMk/>
            <pc:sldMk cId="2110190308" sldId="2165"/>
            <ac:spMk id="2" creationId="{543EE22C-D2C6-8EC4-4D79-ED42FD091E68}"/>
          </ac:spMkLst>
        </pc:spChg>
        <pc:spChg chg="del mod ord">
          <ac:chgData name="Krishna, Tushar" userId="2f8b3b63-7f05-4567-a420-9d780c56f9c3" providerId="ADAL" clId="{4A16E8F7-800E-0B4C-ADDF-E1035437AFB4}" dt="2024-01-09T19:21:04.664" v="1221" actId="700"/>
          <ac:spMkLst>
            <pc:docMk/>
            <pc:sldMk cId="2110190308" sldId="2165"/>
            <ac:spMk id="3" creationId="{566372BF-DE30-9309-FA3C-C18F0E619A71}"/>
          </ac:spMkLst>
        </pc:spChg>
        <pc:spChg chg="del">
          <ac:chgData name="Krishna, Tushar" userId="2f8b3b63-7f05-4567-a420-9d780c56f9c3" providerId="ADAL" clId="{4A16E8F7-800E-0B4C-ADDF-E1035437AFB4}" dt="2024-01-09T19:21:04.664" v="1221" actId="700"/>
          <ac:spMkLst>
            <pc:docMk/>
            <pc:sldMk cId="2110190308" sldId="2165"/>
            <ac:spMk id="4" creationId="{388BB514-298A-B7C8-94CC-331CF472E5E3}"/>
          </ac:spMkLst>
        </pc:spChg>
        <pc:spChg chg="mod ord">
          <ac:chgData name="Krishna, Tushar" userId="2f8b3b63-7f05-4567-a420-9d780c56f9c3" providerId="ADAL" clId="{4A16E8F7-800E-0B4C-ADDF-E1035437AFB4}" dt="2024-01-09T19:21:04.664" v="1221" actId="700"/>
          <ac:spMkLst>
            <pc:docMk/>
            <pc:sldMk cId="2110190308" sldId="2165"/>
            <ac:spMk id="5" creationId="{C6DEA3A1-2F1C-EE1E-176D-0AB7B0FF5B5E}"/>
          </ac:spMkLst>
        </pc:spChg>
        <pc:spChg chg="add mod ord">
          <ac:chgData name="Krishna, Tushar" userId="2f8b3b63-7f05-4567-a420-9d780c56f9c3" providerId="ADAL" clId="{4A16E8F7-800E-0B4C-ADDF-E1035437AFB4}" dt="2024-01-09T19:26:48.225" v="1674" actId="20577"/>
          <ac:spMkLst>
            <pc:docMk/>
            <pc:sldMk cId="2110190308" sldId="2165"/>
            <ac:spMk id="6" creationId="{76E3173D-6A0E-A0F7-890A-96A51B2B100F}"/>
          </ac:spMkLst>
        </pc:spChg>
      </pc:sldChg>
      <pc:sldChg chg="add del">
        <pc:chgData name="Krishna, Tushar" userId="2f8b3b63-7f05-4567-a420-9d780c56f9c3" providerId="ADAL" clId="{4A16E8F7-800E-0B4C-ADDF-E1035437AFB4}" dt="2024-01-09T19:19:03.356" v="1192"/>
        <pc:sldMkLst>
          <pc:docMk/>
          <pc:sldMk cId="434809548" sldId="2166"/>
        </pc:sldMkLst>
      </pc:sldChg>
      <pc:sldChg chg="add del">
        <pc:chgData name="Krishna, Tushar" userId="2f8b3b63-7f05-4567-a420-9d780c56f9c3" providerId="ADAL" clId="{4A16E8F7-800E-0B4C-ADDF-E1035437AFB4}" dt="2024-01-09T19:18:20.630" v="1188"/>
        <pc:sldMkLst>
          <pc:docMk/>
          <pc:sldMk cId="3507455010" sldId="21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3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73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BBFC6CE-F607-CFA2-6FCF-4DE6435CDE72}"/>
              </a:ext>
            </a:extLst>
          </p:cNvPr>
          <p:cNvSpPr txBox="1">
            <a:spLocks/>
          </p:cNvSpPr>
          <p:nvPr userDrawn="1"/>
        </p:nvSpPr>
        <p:spPr>
          <a:xfrm>
            <a:off x="197647" y="6273333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r>
              <a:rPr lang="id-ID" dirty="0"/>
              <a:t> </a:t>
            </a: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October 4, 2017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 dirty="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298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8188"/>
            <a:ext cx="10972800" cy="19085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72728"/>
            <a:ext cx="10972800" cy="4062056"/>
          </a:xfrm>
          <a:ln w="19050" cmpd="sng">
            <a:noFill/>
          </a:ln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0"/>
              </a:spcAft>
              <a:buFont typeface="Wingdings" charset="2"/>
              <a:buChar char="§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6274D-23B7-8E4D-B11C-FBF76E93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41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r>
              <a:rPr lang="id-ID" dirty="0"/>
              <a:t> </a:t>
            </a: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/>
              <a:t>October 4, 2017</a:t>
            </a:r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 dirty="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298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18" y="167466"/>
            <a:ext cx="10764367" cy="715962"/>
          </a:xfrm>
          <a:prstGeom prst="rect">
            <a:avLst/>
          </a:prstGeom>
        </p:spPr>
        <p:txBody>
          <a:bodyPr vert="horz"/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06500" y="858848"/>
            <a:ext cx="9779000" cy="0"/>
          </a:xfrm>
          <a:prstGeom prst="line">
            <a:avLst/>
          </a:prstGeom>
          <a:ln w="69850" cap="rnd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203200" y="6401621"/>
            <a:ext cx="210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October 4, 2017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548374" y="6489747"/>
            <a:ext cx="1597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Sze and Emer</a:t>
            </a:r>
          </a:p>
        </p:txBody>
      </p:sp>
    </p:spTree>
    <p:extLst>
      <p:ext uri="{BB962C8B-B14F-4D97-AF65-F5344CB8AC3E}">
        <p14:creationId xmlns:p14="http://schemas.microsoft.com/office/powerpoint/2010/main" val="4024121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18" y="167466"/>
            <a:ext cx="10764367" cy="715962"/>
          </a:xfrm>
          <a:prstGeom prst="rect">
            <a:avLst/>
          </a:prstGeom>
        </p:spPr>
        <p:txBody>
          <a:bodyPr vert="horz"/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206500" y="858848"/>
            <a:ext cx="9779000" cy="0"/>
          </a:xfrm>
          <a:prstGeom prst="line">
            <a:avLst/>
          </a:prstGeom>
          <a:ln w="69850" cap="rnd" cmpd="sng"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09600" y="1295400"/>
            <a:ext cx="10972800" cy="4724400"/>
          </a:xfrm>
          <a:prstGeom prst="rect">
            <a:avLst/>
          </a:prstGeom>
        </p:spPr>
        <p:txBody>
          <a:bodyPr vert="horz"/>
          <a:lstStyle>
            <a:lvl1pPr>
              <a:lnSpc>
                <a:spcPct val="120000"/>
              </a:lnSpc>
              <a:defRPr sz="2800" b="1"/>
            </a:lvl1pPr>
            <a:lvl2pPr>
              <a:lnSpc>
                <a:spcPct val="120000"/>
              </a:lnSpc>
              <a:defRPr sz="2400" b="1"/>
            </a:lvl2pPr>
            <a:lvl3pPr>
              <a:lnSpc>
                <a:spcPct val="120000"/>
              </a:lnSpc>
              <a:defRPr sz="2000" b="1"/>
            </a:lvl3pPr>
            <a:lvl4pPr>
              <a:lnSpc>
                <a:spcPct val="120000"/>
              </a:lnSpc>
              <a:defRPr sz="1800" b="1"/>
            </a:lvl4pPr>
            <a:lvl5pPr>
              <a:lnSpc>
                <a:spcPct val="120000"/>
              </a:lnSpc>
              <a:defRPr sz="1800" b="1"/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2"/>
          </p:nvPr>
        </p:nvSpPr>
        <p:spPr>
          <a:xfrm>
            <a:off x="203200" y="6401621"/>
            <a:ext cx="210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October 4, 2017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548374" y="6489747"/>
            <a:ext cx="1597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Sze and Emer</a:t>
            </a:r>
          </a:p>
        </p:txBody>
      </p:sp>
    </p:spTree>
    <p:extLst>
      <p:ext uri="{BB962C8B-B14F-4D97-AF65-F5344CB8AC3E}">
        <p14:creationId xmlns:p14="http://schemas.microsoft.com/office/powerpoint/2010/main" val="12122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4,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65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5D7B-856B-42D4-8200-824D496C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00"/>
            <a:ext cx="10515600" cy="65899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</a:t>
            </a:r>
            <a:r>
              <a:rPr lang="id-ID" dirty="0"/>
              <a:t> </a:t>
            </a:r>
            <a:r>
              <a:rPr lang="en-US" dirty="0"/>
              <a:t>Master title style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B11BA-6A36-49C2-8E33-E6981D6E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200" y="6356350"/>
            <a:ext cx="2080404" cy="365125"/>
          </a:xfrm>
        </p:spPr>
        <p:txBody>
          <a:bodyPr/>
          <a:lstStyle/>
          <a:p>
            <a:r>
              <a:rPr lang="en-US" altLang="ko-KR"/>
              <a:t>March 19, 2025</a:t>
            </a:r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A6167-A6B0-4316-B3EC-1ED9DC50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747505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d-ID"/>
              <a:t>RWTH Aachen Seminar                                                                Tushar Krishna | Georgia Institute of Technology</a:t>
            </a:r>
            <a:endParaRPr lang="id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7C89-8426-4117-A6AC-A91BB4A8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466" y="74137"/>
            <a:ext cx="580138" cy="365125"/>
          </a:xfrm>
          <a:solidFill>
            <a:schemeClr val="tx1"/>
          </a:solidFill>
        </p:spPr>
        <p:txBody>
          <a:bodyPr/>
          <a:lstStyle>
            <a:lvl1pPr>
              <a:defRPr sz="2000">
                <a:solidFill>
                  <a:srgbClr val="FFC000"/>
                </a:solidFill>
              </a:defRPr>
            </a:lvl1pPr>
          </a:lstStyle>
          <a:p>
            <a:fld id="{66460FDD-9629-4AEC-8D26-475411E7BDE6}" type="slidenum">
              <a:rPr lang="id-ID" smtClean="0"/>
              <a:pPr/>
              <a:t>‹#›</a:t>
            </a:fld>
            <a:endParaRPr lang="id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5B47CC-E507-4B93-8EDB-4426ABDE9226}"/>
              </a:ext>
            </a:extLst>
          </p:cNvPr>
          <p:cNvCxnSpPr>
            <a:cxnSpLocks/>
          </p:cNvCxnSpPr>
          <p:nvPr userDrawn="1"/>
        </p:nvCxnSpPr>
        <p:spPr>
          <a:xfrm>
            <a:off x="982980" y="915697"/>
            <a:ext cx="1341120" cy="0"/>
          </a:xfrm>
          <a:prstGeom prst="lin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462E7B-C409-F740-912B-D4B0FC236C1C}"/>
              </a:ext>
            </a:extLst>
          </p:cNvPr>
          <p:cNvSpPr/>
          <p:nvPr userDrawn="1"/>
        </p:nvSpPr>
        <p:spPr>
          <a:xfrm>
            <a:off x="540853" y="6303035"/>
            <a:ext cx="11110293" cy="5331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ED03-F4FA-CB44-87C9-FF98FB3EE6E0}"/>
              </a:ext>
            </a:extLst>
          </p:cNvPr>
          <p:cNvSpPr txBox="1"/>
          <p:nvPr userDrawn="1"/>
        </p:nvSpPr>
        <p:spPr>
          <a:xfrm>
            <a:off x="838200" y="1179798"/>
            <a:ext cx="10991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id-ID" sz="3200" dirty="0">
              <a:latin typeface="+mj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AC0E07C-B2A5-4876-BCB9-C7F7BC9C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063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47890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53CED4-57C0-F90F-1026-AB781E153C9D}"/>
              </a:ext>
            </a:extLst>
          </p:cNvPr>
          <p:cNvSpPr txBox="1">
            <a:spLocks/>
          </p:cNvSpPr>
          <p:nvPr userDrawn="1"/>
        </p:nvSpPr>
        <p:spPr>
          <a:xfrm>
            <a:off x="147638" y="6292153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22" r:id="rId3"/>
    <p:sldLayoutId id="2147483725" r:id="rId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09" r:id="rId9"/>
    <p:sldLayoutId id="2147483708" r:id="rId10"/>
    <p:sldLayoutId id="2147483721" r:id="rId11"/>
    <p:sldLayoutId id="2147483723" r:id="rId12"/>
    <p:sldLayoutId id="214748372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Zooming into 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84" y="1063298"/>
            <a:ext cx="2827465" cy="326456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3809AF-975A-7E86-3B66-FB5C754EE3DE}"/>
              </a:ext>
            </a:extLst>
          </p:cNvPr>
          <p:cNvCxnSpPr>
            <a:cxnSpLocks/>
          </p:cNvCxnSpPr>
          <p:nvPr/>
        </p:nvCxnSpPr>
        <p:spPr>
          <a:xfrm flipV="1">
            <a:off x="2743200" y="1177159"/>
            <a:ext cx="5002924" cy="1009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DE931D-272D-16BA-3824-C7E4BE2619A0}"/>
              </a:ext>
            </a:extLst>
          </p:cNvPr>
          <p:cNvCxnSpPr>
            <a:cxnSpLocks/>
          </p:cNvCxnSpPr>
          <p:nvPr/>
        </p:nvCxnSpPr>
        <p:spPr>
          <a:xfrm>
            <a:off x="2743200" y="2543115"/>
            <a:ext cx="4929352" cy="2038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DC7791E-AE26-87CA-CFC6-9C110820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00" y="688392"/>
            <a:ext cx="3773025" cy="4444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FC5D6C-1480-DE79-5A64-152FF646FC8E}"/>
              </a:ext>
            </a:extLst>
          </p:cNvPr>
          <p:cNvSpPr/>
          <p:nvPr/>
        </p:nvSpPr>
        <p:spPr>
          <a:xfrm>
            <a:off x="7700903" y="90955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456C1-30B9-2CCF-1100-1F3C79331F56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</p:spTree>
    <p:extLst>
      <p:ext uri="{BB962C8B-B14F-4D97-AF65-F5344CB8AC3E}">
        <p14:creationId xmlns:p14="http://schemas.microsoft.com/office/powerpoint/2010/main" val="36624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00039 0.166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564523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1868F-1953-075C-FA89-FE184F651CCD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36BEA1-5DC7-536D-D1CB-AB41CE0526BB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172AFF-7728-D243-6C04-225B47D2EE0D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F5E5483-C6AA-CCDC-CD25-1FD70CD64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2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07748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564523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564523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B[0][1]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1526083" y="226312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B[0][0]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0" y="211503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B9995-91C9-5650-88A0-4D6196A21674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1FFE6F-3D6B-44B7-8414-14941FE88845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1FB9F3-BAA4-F4C3-D34D-0AC1CA07E2BE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2956E7D-8544-4DC5-4F1C-2B8780DA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2CF0F78-5CD1-EAB5-D399-2A44BFD3DBEC}"/>
              </a:ext>
            </a:extLst>
          </p:cNvPr>
          <p:cNvSpPr/>
          <p:nvPr/>
        </p:nvSpPr>
        <p:spPr>
          <a:xfrm>
            <a:off x="1074643" y="1847524"/>
            <a:ext cx="834887" cy="8511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654D86-848D-0E04-0A3B-4DB69344245A}"/>
              </a:ext>
            </a:extLst>
          </p:cNvPr>
          <p:cNvSpPr txBox="1"/>
          <p:nvPr/>
        </p:nvSpPr>
        <p:spPr>
          <a:xfrm>
            <a:off x="129018" y="1223179"/>
            <a:ext cx="165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Partial Sum generated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3FA3502-EFD7-BC5F-50FD-C32A8FCFA51F}"/>
              </a:ext>
            </a:extLst>
          </p:cNvPr>
          <p:cNvSpPr/>
          <p:nvPr/>
        </p:nvSpPr>
        <p:spPr>
          <a:xfrm>
            <a:off x="1990586" y="1987998"/>
            <a:ext cx="616227" cy="5460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CCFBF-45BF-5398-A608-564C2C3F80CA}"/>
              </a:ext>
            </a:extLst>
          </p:cNvPr>
          <p:cNvSpPr txBox="1"/>
          <p:nvPr/>
        </p:nvSpPr>
        <p:spPr>
          <a:xfrm>
            <a:off x="1909529" y="1587793"/>
            <a:ext cx="327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 Operand forwarded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FE784D-B372-AB83-1AE4-52D7996258B8}"/>
              </a:ext>
            </a:extLst>
          </p:cNvPr>
          <p:cNvSpPr/>
          <p:nvPr/>
        </p:nvSpPr>
        <p:spPr>
          <a:xfrm>
            <a:off x="1692716" y="2407195"/>
            <a:ext cx="315811" cy="4010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79DC2-0E09-FADB-F510-B75ED936B8ED}"/>
              </a:ext>
            </a:extLst>
          </p:cNvPr>
          <p:cNvSpPr txBox="1"/>
          <p:nvPr/>
        </p:nvSpPr>
        <p:spPr>
          <a:xfrm>
            <a:off x="2098729" y="2421029"/>
            <a:ext cx="365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Partial sum forwarded</a:t>
            </a:r>
          </a:p>
        </p:txBody>
      </p:sp>
    </p:spTree>
    <p:extLst>
      <p:ext uri="{BB962C8B-B14F-4D97-AF65-F5344CB8AC3E}">
        <p14:creationId xmlns:p14="http://schemas.microsoft.com/office/powerpoint/2010/main" val="12372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0.1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85185E-6 L 0.07878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07839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7.40741E-7 L 0.07149 -0.0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0" grpId="0" animBg="1"/>
      <p:bldP spid="99" grpId="0" animBg="1"/>
      <p:bldP spid="100" grpId="0"/>
      <p:bldP spid="101" grpId="0" animBg="1"/>
      <p:bldP spid="102" grpId="0"/>
      <p:bldP spid="10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564523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564523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B[0][2]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1526083" y="226312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B[0][1]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0" y="211503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E79966-6006-E430-C685-CF1EA1420B61}"/>
              </a:ext>
            </a:extLst>
          </p:cNvPr>
          <p:cNvSpPr/>
          <p:nvPr/>
        </p:nvSpPr>
        <p:spPr>
          <a:xfrm>
            <a:off x="2436278" y="224710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804" y="211291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C[1][0]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1526083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569085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B[2][0]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923609-76D5-0CB0-2038-A26B0A62BF46}"/>
              </a:ext>
            </a:extLst>
          </p:cNvPr>
          <p:cNvSpPr/>
          <p:nvPr/>
        </p:nvSpPr>
        <p:spPr>
          <a:xfrm rot="16200000">
            <a:off x="1122546" y="287478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F35B0-9854-A630-F403-B90D6C12D8AF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E55F22-2BA9-855B-685D-139F356FDB65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47CEAE8-F6E3-67CD-151B-0987672459AA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3A09D88-D94B-4121-B823-69871D2D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3CD323AC-E19E-B584-9830-E28B531272CC}"/>
              </a:ext>
            </a:extLst>
          </p:cNvPr>
          <p:cNvSpPr/>
          <p:nvPr/>
        </p:nvSpPr>
        <p:spPr>
          <a:xfrm>
            <a:off x="1542353" y="1750758"/>
            <a:ext cx="616227" cy="5460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593405A-1825-C519-4BB0-866FBD4AB4DB}"/>
              </a:ext>
            </a:extLst>
          </p:cNvPr>
          <p:cNvSpPr txBox="1"/>
          <p:nvPr/>
        </p:nvSpPr>
        <p:spPr>
          <a:xfrm>
            <a:off x="1874580" y="1461856"/>
            <a:ext cx="33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 operand read via local reg</a:t>
            </a:r>
          </a:p>
        </p:txBody>
      </p:sp>
    </p:spTree>
    <p:extLst>
      <p:ext uri="{BB962C8B-B14F-4D97-AF65-F5344CB8AC3E}">
        <p14:creationId xmlns:p14="http://schemas.microsoft.com/office/powerpoint/2010/main" val="188470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0.1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85185E-6 L 0.07878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07839 -0.001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7.40741E-7 L 0.07149 -0.0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112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44444E-6 L 0.07148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0.07839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7839 -0.0013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2.29167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0" grpId="0" animBg="1"/>
      <p:bldP spid="34" grpId="0" animBg="1"/>
      <p:bldP spid="32" grpId="0" animBg="1"/>
      <p:bldP spid="35" grpId="0" animBg="1"/>
      <p:bldP spid="36" grpId="0" animBg="1"/>
      <p:bldP spid="37" grpId="0" animBg="1"/>
      <p:bldP spid="104" grpId="0" animBg="1"/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1510755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1526083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B[0][2]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2435391" y="226312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E79966-6006-E430-C685-CF1EA1420B61}"/>
              </a:ext>
            </a:extLst>
          </p:cNvPr>
          <p:cNvSpPr/>
          <p:nvPr/>
        </p:nvSpPr>
        <p:spPr>
          <a:xfrm>
            <a:off x="3371712" y="224710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B[0][0]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2430275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1526083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B[2][0]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82FDD8-1C8A-C747-A087-5BA9554A1B75}"/>
              </a:ext>
            </a:extLst>
          </p:cNvPr>
          <p:cNvSpPr/>
          <p:nvPr/>
        </p:nvSpPr>
        <p:spPr>
          <a:xfrm>
            <a:off x="564523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B[0][3]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FF378-900C-68BA-35BB-2BDF93281D81}"/>
              </a:ext>
            </a:extLst>
          </p:cNvPr>
          <p:cNvSpPr/>
          <p:nvPr/>
        </p:nvSpPr>
        <p:spPr>
          <a:xfrm>
            <a:off x="564523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1DCDB5-2F42-4BFA-7D19-DE5A69317EFB}"/>
              </a:ext>
            </a:extLst>
          </p:cNvPr>
          <p:cNvSpPr/>
          <p:nvPr/>
        </p:nvSpPr>
        <p:spPr>
          <a:xfrm>
            <a:off x="564523" y="457199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569085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B[2][1]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1" y="287592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C[0][1]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923609-76D5-0CB0-2038-A26B0A62BF46}"/>
              </a:ext>
            </a:extLst>
          </p:cNvPr>
          <p:cNvSpPr/>
          <p:nvPr/>
        </p:nvSpPr>
        <p:spPr>
          <a:xfrm rot="16200000">
            <a:off x="1122547" y="3635688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F9665-8CF6-959D-FDA5-58DCB21608C0}"/>
              </a:ext>
            </a:extLst>
          </p:cNvPr>
          <p:cNvSpPr/>
          <p:nvPr/>
        </p:nvSpPr>
        <p:spPr>
          <a:xfrm rot="16200000">
            <a:off x="1124520" y="211503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C[0][2]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805" y="2867608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C[1][0]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804" y="211291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2983249" y="20969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BEBB7-4B63-F68C-471C-C9834D1EDD71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E12446-C070-7269-26C7-3D49736646E5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F6EBCEC-C7E8-AC90-7F94-1F56A03EACB4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7BA15098-F27A-9AAC-2FCD-05CA2B69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2.08333E-6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1.85185E-6 L 0.07774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07838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7.40741E-7 L 0.0737 -0.002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0.1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44444E-6 L 0.07149 -0.0002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7838 -0.0013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7357 0.003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2.29167E-6 0.11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85185E-6 L 0.07878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0783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7839 -0.0013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7839 -0.0013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1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12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24" grpId="0" animBg="1"/>
      <p:bldP spid="38" grpId="0" animBg="1"/>
      <p:bldP spid="40" grpId="0" animBg="1"/>
      <p:bldP spid="42" grpId="0" animBg="1"/>
      <p:bldP spid="30" grpId="0" animBg="1"/>
      <p:bldP spid="37" grpId="0" animBg="1"/>
      <p:bldP spid="39" grpId="0" animBg="1"/>
      <p:bldP spid="32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2410429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2425757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B[0][2]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3335065" y="226312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E79966-6006-E430-C685-CF1EA1420B61}"/>
              </a:ext>
            </a:extLst>
          </p:cNvPr>
          <p:cNvSpPr/>
          <p:nvPr/>
        </p:nvSpPr>
        <p:spPr>
          <a:xfrm>
            <a:off x="4271386" y="224710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B[0][0]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3329949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2425757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B[2][0]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82FDD8-1C8A-C747-A087-5BA9554A1B75}"/>
              </a:ext>
            </a:extLst>
          </p:cNvPr>
          <p:cNvSpPr/>
          <p:nvPr/>
        </p:nvSpPr>
        <p:spPr>
          <a:xfrm>
            <a:off x="1519526" y="227293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B[0][3]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FF378-900C-68BA-35BB-2BDF93281D81}"/>
              </a:ext>
            </a:extLst>
          </p:cNvPr>
          <p:cNvSpPr/>
          <p:nvPr/>
        </p:nvSpPr>
        <p:spPr>
          <a:xfrm>
            <a:off x="1519526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1DCDB5-2F42-4BFA-7D19-DE5A69317EFB}"/>
              </a:ext>
            </a:extLst>
          </p:cNvPr>
          <p:cNvSpPr/>
          <p:nvPr/>
        </p:nvSpPr>
        <p:spPr>
          <a:xfrm>
            <a:off x="1519526" y="457199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1524088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B[2][1]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9A55FD-C79E-88BC-1A48-3B5440B2A9C8}"/>
              </a:ext>
            </a:extLst>
          </p:cNvPr>
          <p:cNvSpPr/>
          <p:nvPr/>
        </p:nvSpPr>
        <p:spPr>
          <a:xfrm>
            <a:off x="564523" y="3043643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B[1][3]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A5A94D-B61A-AEE9-873D-220FA03B2291}"/>
              </a:ext>
            </a:extLst>
          </p:cNvPr>
          <p:cNvSpPr/>
          <p:nvPr/>
        </p:nvSpPr>
        <p:spPr>
          <a:xfrm>
            <a:off x="564523" y="457199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B[3][1]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0F417C-360F-B30A-3A4C-8B4DD75BD401}"/>
              </a:ext>
            </a:extLst>
          </p:cNvPr>
          <p:cNvSpPr/>
          <p:nvPr/>
        </p:nvSpPr>
        <p:spPr>
          <a:xfrm>
            <a:off x="569085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2" y="36594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C[0][1]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923609-76D5-0CB0-2038-A26B0A62BF46}"/>
              </a:ext>
            </a:extLst>
          </p:cNvPr>
          <p:cNvSpPr/>
          <p:nvPr/>
        </p:nvSpPr>
        <p:spPr>
          <a:xfrm rot="16200000">
            <a:off x="1122548" y="441915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F9665-8CF6-959D-FDA5-58DCB21608C0}"/>
              </a:ext>
            </a:extLst>
          </p:cNvPr>
          <p:cNvSpPr/>
          <p:nvPr/>
        </p:nvSpPr>
        <p:spPr>
          <a:xfrm rot="16200000">
            <a:off x="1124521" y="289850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C[0][2]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806" y="365107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C[1][0]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805" y="289638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2983250" y="288037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C[2][0]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49CA15-11FD-CFF3-CE76-0322548F18CF}"/>
              </a:ext>
            </a:extLst>
          </p:cNvPr>
          <p:cNvSpPr/>
          <p:nvPr/>
        </p:nvSpPr>
        <p:spPr>
          <a:xfrm rot="16200000">
            <a:off x="1124520" y="211503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C[0][3]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443DF7-6641-6AC1-86E2-6FE10E9DF503}"/>
              </a:ext>
            </a:extLst>
          </p:cNvPr>
          <p:cNvSpPr/>
          <p:nvPr/>
        </p:nvSpPr>
        <p:spPr>
          <a:xfrm rot="16200000">
            <a:off x="2035804" y="211291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C[1][2]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2983249" y="20969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C[2][1]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882923" y="209690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34D00B7-E8D1-BAB9-04C7-0F2925982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5A5BC801-83D4-81AA-89D1-53F997962447}"/>
              </a:ext>
            </a:extLst>
          </p:cNvPr>
          <p:cNvSpPr/>
          <p:nvPr/>
        </p:nvSpPr>
        <p:spPr>
          <a:xfrm>
            <a:off x="980661" y="5058824"/>
            <a:ext cx="834887" cy="8511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D5A35F-2EE6-1BE8-1CDF-5F7CCD075391}"/>
              </a:ext>
            </a:extLst>
          </p:cNvPr>
          <p:cNvSpPr txBox="1"/>
          <p:nvPr/>
        </p:nvSpPr>
        <p:spPr>
          <a:xfrm>
            <a:off x="692866" y="5982488"/>
            <a:ext cx="267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First output generated</a:t>
            </a:r>
          </a:p>
        </p:txBody>
      </p:sp>
    </p:spTree>
    <p:extLst>
      <p:ext uri="{BB962C8B-B14F-4D97-AF65-F5344CB8AC3E}">
        <p14:creationId xmlns:p14="http://schemas.microsoft.com/office/powerpoint/2010/main" val="16302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2.08333E-6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1.85185E-6 L 0.07773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7838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7.40741E-7 L 0.0737 -0.002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1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7838 -0.0013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07357 0.0030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2.29167E-6 0.11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1.85185E-6 L 0.07878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83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07839 -0.0013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07839 -0.0013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2.5E-6 0.1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112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07839 -0.00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7839 -0.0013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7839 -0.0013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2.08333E-6 0.1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112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12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1125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4" grpId="0" animBg="1"/>
      <p:bldP spid="35" grpId="0" animBg="1"/>
      <p:bldP spid="36" grpId="0" animBg="1"/>
      <p:bldP spid="24" grpId="0" animBg="1"/>
      <p:bldP spid="38" grpId="0" animBg="1"/>
      <p:bldP spid="40" grpId="0" animBg="1"/>
      <p:bldP spid="42" grpId="0" animBg="1"/>
      <p:bldP spid="41" grpId="0" animBg="1"/>
      <p:bldP spid="43" grpId="0" animBg="1"/>
      <p:bldP spid="46" grpId="0" animBg="1"/>
      <p:bldP spid="30" grpId="0" animBg="1"/>
      <p:bldP spid="37" grpId="0" animBg="1"/>
      <p:bldP spid="39" grpId="0" animBg="1"/>
      <p:bldP spid="32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118" grpId="0" animBg="1"/>
      <p:bldP spid="1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3427540" y="305543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B[1][1]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3354452" y="227354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B[0][2]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4263760" y="2263737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B[0][1]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4259428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3353222" y="3802930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B[2][0]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82FDD8-1C8A-C747-A087-5BA9554A1B75}"/>
              </a:ext>
            </a:extLst>
          </p:cNvPr>
          <p:cNvSpPr/>
          <p:nvPr/>
        </p:nvSpPr>
        <p:spPr>
          <a:xfrm>
            <a:off x="2448221" y="225925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B[0][3]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FF378-900C-68BA-35BB-2BDF93281D81}"/>
              </a:ext>
            </a:extLst>
          </p:cNvPr>
          <p:cNvSpPr/>
          <p:nvPr/>
        </p:nvSpPr>
        <p:spPr>
          <a:xfrm>
            <a:off x="2434046" y="304364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1DCDB5-2F42-4BFA-7D19-DE5A69317EFB}"/>
              </a:ext>
            </a:extLst>
          </p:cNvPr>
          <p:cNvSpPr/>
          <p:nvPr/>
        </p:nvSpPr>
        <p:spPr>
          <a:xfrm>
            <a:off x="2431775" y="4585067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2452950" y="381731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B[2][1]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9A55FD-C79E-88BC-1A48-3B5440B2A9C8}"/>
              </a:ext>
            </a:extLst>
          </p:cNvPr>
          <p:cNvSpPr/>
          <p:nvPr/>
        </p:nvSpPr>
        <p:spPr>
          <a:xfrm>
            <a:off x="1521656" y="3057210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B[1][3]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A5A94D-B61A-AEE9-873D-220FA03B2291}"/>
              </a:ext>
            </a:extLst>
          </p:cNvPr>
          <p:cNvSpPr/>
          <p:nvPr/>
        </p:nvSpPr>
        <p:spPr>
          <a:xfrm>
            <a:off x="1544734" y="458506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B[3][1]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0F417C-360F-B30A-3A4C-8B4DD75BD401}"/>
              </a:ext>
            </a:extLst>
          </p:cNvPr>
          <p:cNvSpPr/>
          <p:nvPr/>
        </p:nvSpPr>
        <p:spPr>
          <a:xfrm>
            <a:off x="1553599" y="380293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B[2][2]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2" y="36594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923609-76D5-0CB0-2038-A26B0A62BF46}"/>
              </a:ext>
            </a:extLst>
          </p:cNvPr>
          <p:cNvSpPr/>
          <p:nvPr/>
        </p:nvSpPr>
        <p:spPr>
          <a:xfrm rot="16200000">
            <a:off x="1122548" y="441915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C[0][1]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5F9665-8CF6-959D-FDA5-58DCB21608C0}"/>
              </a:ext>
            </a:extLst>
          </p:cNvPr>
          <p:cNvSpPr/>
          <p:nvPr/>
        </p:nvSpPr>
        <p:spPr>
          <a:xfrm rot="16200000">
            <a:off x="1124521" y="289850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C[0][3]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806" y="365107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C[1][1]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805" y="289638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C[1]2]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2983250" y="288037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C[2][1]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443DF7-6641-6AC1-86E2-6FE10E9DF503}"/>
              </a:ext>
            </a:extLst>
          </p:cNvPr>
          <p:cNvSpPr/>
          <p:nvPr/>
        </p:nvSpPr>
        <p:spPr>
          <a:xfrm rot="16200000">
            <a:off x="2035804" y="211291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C[1][3]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2983249" y="20969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C[2][2]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882923" y="209690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61C45-9C43-6AF1-C94B-935D87AD4CAB}"/>
              </a:ext>
            </a:extLst>
          </p:cNvPr>
          <p:cNvSpPr/>
          <p:nvPr/>
        </p:nvSpPr>
        <p:spPr>
          <a:xfrm rot="16200000">
            <a:off x="2045926" y="443485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C[1][0]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FD526-7E58-E261-D385-11D8174EC337}"/>
              </a:ext>
            </a:extLst>
          </p:cNvPr>
          <p:cNvSpPr/>
          <p:nvPr/>
        </p:nvSpPr>
        <p:spPr>
          <a:xfrm rot="16200000">
            <a:off x="2950339" y="364649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C[2][0]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F4F62-B786-4A44-5841-9FDDD7879ED2}"/>
              </a:ext>
            </a:extLst>
          </p:cNvPr>
          <p:cNvSpPr/>
          <p:nvPr/>
        </p:nvSpPr>
        <p:spPr>
          <a:xfrm rot="16200000">
            <a:off x="3893344" y="2878042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C[3][0]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40A0E5-B343-11E1-A6EE-842FC8D2EBB1}"/>
              </a:ext>
            </a:extLst>
          </p:cNvPr>
          <p:cNvSpPr/>
          <p:nvPr/>
        </p:nvSpPr>
        <p:spPr>
          <a:xfrm>
            <a:off x="564523" y="457199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831D4D-82E3-C649-7AFF-F7A5ADD4B5F9}"/>
              </a:ext>
            </a:extLst>
          </p:cNvPr>
          <p:cNvSpPr/>
          <p:nvPr/>
        </p:nvSpPr>
        <p:spPr>
          <a:xfrm>
            <a:off x="569085" y="380243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B[2][3]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1B68B6B-14A5-EC4F-DB03-17A8728A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2.08333E-6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1.85185E-6 L 0.07774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7839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1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07357 0.003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2.29167E-6 0.112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4.81481E-6 L 0.07878 -0.001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839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11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07839 -0.0013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7839 -0.0013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2.5E-6 0.112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1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07839 -0.00139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07839 -0.00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07839 -0.0013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2.5E-6 0.112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112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112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1125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45833E-6 0.112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7839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7839 -0.0013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5" grpId="0" animBg="1"/>
      <p:bldP spid="36" grpId="0" animBg="1"/>
      <p:bldP spid="24" grpId="0" animBg="1"/>
      <p:bldP spid="38" grpId="0" animBg="1"/>
      <p:bldP spid="40" grpId="0" animBg="1"/>
      <p:bldP spid="42" grpId="0" animBg="1"/>
      <p:bldP spid="41" grpId="0" animBg="1"/>
      <p:bldP spid="43" grpId="0" animBg="1"/>
      <p:bldP spid="46" grpId="0" animBg="1"/>
      <p:bldP spid="30" grpId="0" animBg="1"/>
      <p:bldP spid="37" grpId="0" animBg="1"/>
      <p:bldP spid="39" grpId="0" animBg="1"/>
      <p:bldP spid="32" grpId="0" animBg="1"/>
      <p:bldP spid="44" grpId="0" animBg="1"/>
      <p:bldP spid="45" grpId="0" animBg="1"/>
      <p:bldP spid="49" grpId="0" animBg="1"/>
      <p:bldP spid="50" grpId="0" animBg="1"/>
      <p:bldP spid="51" grpId="0" animBg="1"/>
      <p:bldP spid="3" grpId="0" animBg="1"/>
      <p:bldP spid="4" grpId="0" animBg="1"/>
      <p:bldP spid="10" grpId="0" animBg="1"/>
      <p:bldP spid="17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3409492" y="305543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B[1][2]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5F45B-F062-5BEE-9D65-6582C2E8D17D}"/>
              </a:ext>
            </a:extLst>
          </p:cNvPr>
          <p:cNvSpPr/>
          <p:nvPr/>
        </p:nvSpPr>
        <p:spPr>
          <a:xfrm>
            <a:off x="3354452" y="227354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B[0][3]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4263760" y="2263737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B[0][2]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4259428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B[1][1]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3353222" y="3802930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B[2][1]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FF378-900C-68BA-35BB-2BDF93281D81}"/>
              </a:ext>
            </a:extLst>
          </p:cNvPr>
          <p:cNvSpPr/>
          <p:nvPr/>
        </p:nvSpPr>
        <p:spPr>
          <a:xfrm>
            <a:off x="2434046" y="304364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B[1][3]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1DCDB5-2F42-4BFA-7D19-DE5A69317EFB}"/>
              </a:ext>
            </a:extLst>
          </p:cNvPr>
          <p:cNvSpPr/>
          <p:nvPr/>
        </p:nvSpPr>
        <p:spPr>
          <a:xfrm>
            <a:off x="3306266" y="4540547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2452950" y="381731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B[2][2]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A5A94D-B61A-AEE9-873D-220FA03B2291}"/>
              </a:ext>
            </a:extLst>
          </p:cNvPr>
          <p:cNvSpPr/>
          <p:nvPr/>
        </p:nvSpPr>
        <p:spPr>
          <a:xfrm>
            <a:off x="2419225" y="454054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B[3][1]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0F417C-360F-B30A-3A4C-8B4DD75BD401}"/>
              </a:ext>
            </a:extLst>
          </p:cNvPr>
          <p:cNvSpPr/>
          <p:nvPr/>
        </p:nvSpPr>
        <p:spPr>
          <a:xfrm>
            <a:off x="1553599" y="380293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B[2][3]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522" y="36594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C[0][3]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923609-76D5-0CB0-2038-A26B0A62BF46}"/>
              </a:ext>
            </a:extLst>
          </p:cNvPr>
          <p:cNvSpPr/>
          <p:nvPr/>
        </p:nvSpPr>
        <p:spPr>
          <a:xfrm rot="16200000">
            <a:off x="1122548" y="441915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C[0][2]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806" y="365107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C[1][2]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805" y="289638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C[1][3]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2983250" y="288037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C[2][2]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2983249" y="20969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C[2][3]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882923" y="209690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61C45-9C43-6AF1-C94B-935D87AD4CAB}"/>
              </a:ext>
            </a:extLst>
          </p:cNvPr>
          <p:cNvSpPr/>
          <p:nvPr/>
        </p:nvSpPr>
        <p:spPr>
          <a:xfrm rot="16200000">
            <a:off x="2045926" y="443485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C[1][1]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FD526-7E58-E261-D385-11D8174EC337}"/>
              </a:ext>
            </a:extLst>
          </p:cNvPr>
          <p:cNvSpPr/>
          <p:nvPr/>
        </p:nvSpPr>
        <p:spPr>
          <a:xfrm rot="16200000">
            <a:off x="2950339" y="364649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C[2][1]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F4F62-B786-4A44-5841-9FDDD7879ED2}"/>
              </a:ext>
            </a:extLst>
          </p:cNvPr>
          <p:cNvSpPr/>
          <p:nvPr/>
        </p:nvSpPr>
        <p:spPr>
          <a:xfrm rot="16200000">
            <a:off x="3893344" y="2878042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C[3][1]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46B3A-7F4F-74EC-8227-4D8F950233B4}"/>
              </a:ext>
            </a:extLst>
          </p:cNvPr>
          <p:cNvSpPr/>
          <p:nvPr/>
        </p:nvSpPr>
        <p:spPr>
          <a:xfrm>
            <a:off x="4248249" y="380960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B[2][0]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58BB4F-1756-FAE3-E990-E0143A8F8CF7}"/>
              </a:ext>
            </a:extLst>
          </p:cNvPr>
          <p:cNvSpPr/>
          <p:nvPr/>
        </p:nvSpPr>
        <p:spPr>
          <a:xfrm>
            <a:off x="1544734" y="458506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7FF06-E360-9773-5A2A-B8897A586948}"/>
              </a:ext>
            </a:extLst>
          </p:cNvPr>
          <p:cNvSpPr/>
          <p:nvPr/>
        </p:nvSpPr>
        <p:spPr>
          <a:xfrm>
            <a:off x="564523" y="457199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B[3][3]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601850-18E7-3E96-F30E-0D456179F044}"/>
              </a:ext>
            </a:extLst>
          </p:cNvPr>
          <p:cNvSpPr/>
          <p:nvPr/>
        </p:nvSpPr>
        <p:spPr>
          <a:xfrm rot="16200000">
            <a:off x="2945276" y="441261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C[2][0]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6378D1-17DB-263C-F864-5BEC26B55C34}"/>
              </a:ext>
            </a:extLst>
          </p:cNvPr>
          <p:cNvSpPr/>
          <p:nvPr/>
        </p:nvSpPr>
        <p:spPr>
          <a:xfrm rot="16200000">
            <a:off x="3893344" y="364708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C[3][0]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A707700-CC08-A4A8-BE34-0AB8C3FD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2.08333E-6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1.85185E-6 L 0.07774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7838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1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07357 0.003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2.29167E-6 0.112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839 -0.0013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0.07839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783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2.5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1.875E-6 0.11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0.07838 -0.0013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07839 -0.0013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1.875E-6 0.112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11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0.1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112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1.45833E-6 0.1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07839 -0.0013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7839 -0.0013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3.125E-6 0.112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1.45833E-6 0.112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35" grpId="0" animBg="1"/>
      <p:bldP spid="36" grpId="0" animBg="1"/>
      <p:bldP spid="38" grpId="0" animBg="1"/>
      <p:bldP spid="40" grpId="0" animBg="1"/>
      <p:bldP spid="42" grpId="0" animBg="1"/>
      <p:bldP spid="43" grpId="0" animBg="1"/>
      <p:bldP spid="46" grpId="0" animBg="1"/>
      <p:bldP spid="30" grpId="0" animBg="1"/>
      <p:bldP spid="37" grpId="0" animBg="1"/>
      <p:bldP spid="32" grpId="0" animBg="1"/>
      <p:bldP spid="44" grpId="0" animBg="1"/>
      <p:bldP spid="45" grpId="0" animBg="1"/>
      <p:bldP spid="50" grpId="0" animBg="1"/>
      <p:bldP spid="51" grpId="0" animBg="1"/>
      <p:bldP spid="3" grpId="0" animBg="1"/>
      <p:bldP spid="4" grpId="0" animBg="1"/>
      <p:bldP spid="10" grpId="0" animBg="1"/>
      <p:bldP spid="17" grpId="0" animBg="1"/>
      <p:bldP spid="23" grpId="0" animBg="1"/>
      <p:bldP spid="27" grpId="0" animBg="1"/>
      <p:bldP spid="29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3427540" y="305543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B[1][3]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24E0E7-B55B-47B6-36D3-2F837888AD5A}"/>
              </a:ext>
            </a:extLst>
          </p:cNvPr>
          <p:cNvSpPr/>
          <p:nvPr/>
        </p:nvSpPr>
        <p:spPr>
          <a:xfrm>
            <a:off x="4263760" y="2263737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B[0][3]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7B4C66-4CBA-0D76-932D-CFE68D4935E9}"/>
              </a:ext>
            </a:extLst>
          </p:cNvPr>
          <p:cNvSpPr/>
          <p:nvPr/>
        </p:nvSpPr>
        <p:spPr>
          <a:xfrm>
            <a:off x="4259428" y="304364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B[1][2]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3353222" y="3802930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1DCDB5-2F42-4BFA-7D19-DE5A69317EFB}"/>
              </a:ext>
            </a:extLst>
          </p:cNvPr>
          <p:cNvSpPr/>
          <p:nvPr/>
        </p:nvSpPr>
        <p:spPr>
          <a:xfrm>
            <a:off x="4248249" y="457807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2452950" y="381731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B[2][3]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A5A94D-B61A-AEE9-873D-220FA03B2291}"/>
              </a:ext>
            </a:extLst>
          </p:cNvPr>
          <p:cNvSpPr/>
          <p:nvPr/>
        </p:nvSpPr>
        <p:spPr>
          <a:xfrm>
            <a:off x="3361208" y="455373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B[3][1]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525820-6F11-68DB-E9E5-14E47D2E8D3A}"/>
              </a:ext>
            </a:extLst>
          </p:cNvPr>
          <p:cNvSpPr/>
          <p:nvPr/>
        </p:nvSpPr>
        <p:spPr>
          <a:xfrm rot="16200000">
            <a:off x="1124496" y="4414093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C[0][3]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12286-7992-08FE-7BF2-3269BEB0174D}"/>
              </a:ext>
            </a:extLst>
          </p:cNvPr>
          <p:cNvSpPr/>
          <p:nvPr/>
        </p:nvSpPr>
        <p:spPr>
          <a:xfrm rot="16200000">
            <a:off x="2035350" y="440639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C[1][2]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349" y="3651704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C[1][3]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3011301" y="366174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C[2][2]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3011300" y="2878275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C[2][3]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910279" y="2878042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FD526-7E58-E261-D385-11D8174EC337}"/>
              </a:ext>
            </a:extLst>
          </p:cNvPr>
          <p:cNvSpPr/>
          <p:nvPr/>
        </p:nvSpPr>
        <p:spPr>
          <a:xfrm rot="16200000">
            <a:off x="2978390" y="4427866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C[2][1]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F4F62-B786-4A44-5841-9FDDD7879ED2}"/>
              </a:ext>
            </a:extLst>
          </p:cNvPr>
          <p:cNvSpPr/>
          <p:nvPr/>
        </p:nvSpPr>
        <p:spPr>
          <a:xfrm rot="16200000">
            <a:off x="3920700" y="3659183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C[3][1]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46B3A-7F4F-74EC-8227-4D8F950233B4}"/>
              </a:ext>
            </a:extLst>
          </p:cNvPr>
          <p:cNvSpPr/>
          <p:nvPr/>
        </p:nvSpPr>
        <p:spPr>
          <a:xfrm>
            <a:off x="4248249" y="380960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58BB4F-1756-FAE3-E990-E0143A8F8CF7}"/>
              </a:ext>
            </a:extLst>
          </p:cNvPr>
          <p:cNvSpPr/>
          <p:nvPr/>
        </p:nvSpPr>
        <p:spPr>
          <a:xfrm>
            <a:off x="2486717" y="4585000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7FF06-E360-9773-5A2A-B8897A586948}"/>
              </a:ext>
            </a:extLst>
          </p:cNvPr>
          <p:cNvSpPr/>
          <p:nvPr/>
        </p:nvSpPr>
        <p:spPr>
          <a:xfrm>
            <a:off x="1506506" y="458518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B[3][3]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6378D1-17DB-263C-F864-5BEC26B55C34}"/>
              </a:ext>
            </a:extLst>
          </p:cNvPr>
          <p:cNvSpPr/>
          <p:nvPr/>
        </p:nvSpPr>
        <p:spPr>
          <a:xfrm rot="16200000">
            <a:off x="3920700" y="4428228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C[3][0]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51D6F9-A825-2F76-3DFA-FFF25A5B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F83388-9B66-AB7F-D1CE-13B4B6906946}"/>
              </a:ext>
            </a:extLst>
          </p:cNvPr>
          <p:cNvSpPr/>
          <p:nvPr/>
        </p:nvSpPr>
        <p:spPr>
          <a:xfrm rot="16200000">
            <a:off x="3900297" y="2115028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C[3][3]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260CA9B-F968-400E-A8AF-C9277C8664A4}"/>
              </a:ext>
            </a:extLst>
          </p:cNvPr>
          <p:cNvSpPr/>
          <p:nvPr/>
        </p:nvSpPr>
        <p:spPr>
          <a:xfrm>
            <a:off x="980661" y="5058824"/>
            <a:ext cx="3969517" cy="85115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55EE86-BA5D-30F6-2377-81D30897C328}"/>
              </a:ext>
            </a:extLst>
          </p:cNvPr>
          <p:cNvSpPr txBox="1"/>
          <p:nvPr/>
        </p:nvSpPr>
        <p:spPr>
          <a:xfrm>
            <a:off x="692866" y="5982488"/>
            <a:ext cx="455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Four outputs every cycle in steady state</a:t>
            </a:r>
          </a:p>
        </p:txBody>
      </p:sp>
    </p:spTree>
    <p:extLst>
      <p:ext uri="{BB962C8B-B14F-4D97-AF65-F5344CB8AC3E}">
        <p14:creationId xmlns:p14="http://schemas.microsoft.com/office/powerpoint/2010/main" val="29328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07839 -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0.1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07357 0.0030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07839 -0.00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11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4.375E-6 0.11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0783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-3.54167E-6 0.112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1.25E-6 0.112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0.112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7838 -0.00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07838 -0.0013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5E-6 0.112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0.1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5" grpId="0" animBg="1"/>
      <p:bldP spid="36" grpId="0" animBg="1"/>
      <p:bldP spid="40" grpId="0" animBg="1"/>
      <p:bldP spid="42" grpId="0" animBg="1"/>
      <p:bldP spid="43" grpId="0" animBg="1"/>
      <p:bldP spid="30" grpId="0" animBg="1"/>
      <p:bldP spid="32" grpId="0" animBg="1"/>
      <p:bldP spid="44" grpId="0" animBg="1"/>
      <p:bldP spid="45" grpId="0" animBg="1"/>
      <p:bldP spid="50" grpId="0" animBg="1"/>
      <p:bldP spid="51" grpId="0" animBg="1"/>
      <p:bldP spid="4" grpId="0" animBg="1"/>
      <p:bldP spid="10" grpId="0" animBg="1"/>
      <p:bldP spid="17" grpId="0" animBg="1"/>
      <p:bldP spid="23" grpId="0" animBg="1"/>
      <p:bldP spid="27" grpId="0" animBg="1"/>
      <p:bldP spid="34" grpId="0" animBg="1"/>
      <p:bldP spid="39" grpId="0" animBg="1"/>
      <p:bldP spid="41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BD3684-7F79-10C8-93DF-A12DD29D1820}"/>
              </a:ext>
            </a:extLst>
          </p:cNvPr>
          <p:cNvSpPr/>
          <p:nvPr/>
        </p:nvSpPr>
        <p:spPr>
          <a:xfrm>
            <a:off x="4362476" y="3057932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B[1][3]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D339FC-C146-3CF5-19FC-6B332798E647}"/>
              </a:ext>
            </a:extLst>
          </p:cNvPr>
          <p:cNvSpPr/>
          <p:nvPr/>
        </p:nvSpPr>
        <p:spPr>
          <a:xfrm>
            <a:off x="4288158" y="380542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B[2][2]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3387886" y="381980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B[2][3]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A5A94D-B61A-AEE9-873D-220FA03B2291}"/>
              </a:ext>
            </a:extLst>
          </p:cNvPr>
          <p:cNvSpPr/>
          <p:nvPr/>
        </p:nvSpPr>
        <p:spPr>
          <a:xfrm>
            <a:off x="4296144" y="455622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B[3][1]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7B1391-409E-AD9D-0B21-4E1214A9B952}"/>
              </a:ext>
            </a:extLst>
          </p:cNvPr>
          <p:cNvSpPr/>
          <p:nvPr/>
        </p:nvSpPr>
        <p:spPr>
          <a:xfrm rot="16200000">
            <a:off x="2035349" y="4419929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C[1][3]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D880A6-2FC5-4974-9E64-3E8DD32BA993}"/>
              </a:ext>
            </a:extLst>
          </p:cNvPr>
          <p:cNvSpPr/>
          <p:nvPr/>
        </p:nvSpPr>
        <p:spPr>
          <a:xfrm rot="16200000">
            <a:off x="3011301" y="4429971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C[2][2]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3011300" y="364650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C[2][3]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910279" y="364626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F4F62-B786-4A44-5841-9FDDD7879ED2}"/>
              </a:ext>
            </a:extLst>
          </p:cNvPr>
          <p:cNvSpPr/>
          <p:nvPr/>
        </p:nvSpPr>
        <p:spPr>
          <a:xfrm rot="16200000">
            <a:off x="3920700" y="4427408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58BB4F-1756-FAE3-E990-E0143A8F8CF7}"/>
              </a:ext>
            </a:extLst>
          </p:cNvPr>
          <p:cNvSpPr/>
          <p:nvPr/>
        </p:nvSpPr>
        <p:spPr>
          <a:xfrm>
            <a:off x="3421653" y="4587494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7FF06-E360-9773-5A2A-B8897A586948}"/>
              </a:ext>
            </a:extLst>
          </p:cNvPr>
          <p:cNvSpPr/>
          <p:nvPr/>
        </p:nvSpPr>
        <p:spPr>
          <a:xfrm>
            <a:off x="2441442" y="4587678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B[3][3]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51D6F9-A825-2F76-3DFA-FFF25A5B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F83388-9B66-AB7F-D1CE-13B4B6906946}"/>
              </a:ext>
            </a:extLst>
          </p:cNvPr>
          <p:cNvSpPr/>
          <p:nvPr/>
        </p:nvSpPr>
        <p:spPr>
          <a:xfrm rot="16200000">
            <a:off x="3900297" y="2883253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C[3][3]</a:t>
            </a:r>
          </a:p>
        </p:txBody>
      </p:sp>
    </p:spTree>
    <p:extLst>
      <p:ext uri="{BB962C8B-B14F-4D97-AF65-F5344CB8AC3E}">
        <p14:creationId xmlns:p14="http://schemas.microsoft.com/office/powerpoint/2010/main" val="2894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7839 -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0.1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4.375E-6 0.11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4.375E-6 0.112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3.54167E-6 0.112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5E-6 0.112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07838 -0.0013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0783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-2.29167E-6 0.11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1" grpId="0" animBg="1"/>
      <p:bldP spid="10" grpId="0" animBg="1"/>
      <p:bldP spid="23" grpId="0" animBg="1"/>
      <p:bldP spid="27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B1EB06-0144-9B5C-1F19-D70F12C4A6A5}"/>
              </a:ext>
            </a:extLst>
          </p:cNvPr>
          <p:cNvSpPr/>
          <p:nvPr/>
        </p:nvSpPr>
        <p:spPr>
          <a:xfrm>
            <a:off x="4300185" y="3807726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B[2][3]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F6433D-AC82-CFB2-0636-45463A530579}"/>
              </a:ext>
            </a:extLst>
          </p:cNvPr>
          <p:cNvSpPr/>
          <p:nvPr/>
        </p:nvSpPr>
        <p:spPr>
          <a:xfrm rot="16200000">
            <a:off x="2986726" y="4421020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C[2][3]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46CA09-4BD8-D11F-587B-A28D644B1BD6}"/>
              </a:ext>
            </a:extLst>
          </p:cNvPr>
          <p:cNvSpPr/>
          <p:nvPr/>
        </p:nvSpPr>
        <p:spPr>
          <a:xfrm rot="16200000">
            <a:off x="3885705" y="4420787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58BB4F-1756-FAE3-E990-E0143A8F8CF7}"/>
              </a:ext>
            </a:extLst>
          </p:cNvPr>
          <p:cNvSpPr/>
          <p:nvPr/>
        </p:nvSpPr>
        <p:spPr>
          <a:xfrm>
            <a:off x="4333952" y="4575415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7FF06-E360-9773-5A2A-B8897A586948}"/>
              </a:ext>
            </a:extLst>
          </p:cNvPr>
          <p:cNvSpPr/>
          <p:nvPr/>
        </p:nvSpPr>
        <p:spPr>
          <a:xfrm>
            <a:off x="3353741" y="457559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B[3][3]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51D6F9-A825-2F76-3DFA-FFF25A5B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F83388-9B66-AB7F-D1CE-13B4B6906946}"/>
              </a:ext>
            </a:extLst>
          </p:cNvPr>
          <p:cNvSpPr/>
          <p:nvPr/>
        </p:nvSpPr>
        <p:spPr>
          <a:xfrm rot="16200000">
            <a:off x="3875723" y="3657773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C[3][3]</a:t>
            </a:r>
          </a:p>
        </p:txBody>
      </p:sp>
    </p:spTree>
    <p:extLst>
      <p:ext uri="{BB962C8B-B14F-4D97-AF65-F5344CB8AC3E}">
        <p14:creationId xmlns:p14="http://schemas.microsoft.com/office/powerpoint/2010/main" val="41118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11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-4.16667E-7 0.11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7839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0.112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1" grpId="0" animBg="1"/>
      <p:bldP spid="23" grpId="0" animBg="1"/>
      <p:bldP spid="27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Zooming </a:t>
            </a:r>
            <a:r>
              <a:rPr lang="en-US" dirty="0"/>
              <a:t>into 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84" y="1063298"/>
            <a:ext cx="2827465" cy="326456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3809AF-975A-7E86-3B66-FB5C754EE3DE}"/>
              </a:ext>
            </a:extLst>
          </p:cNvPr>
          <p:cNvCxnSpPr>
            <a:cxnSpLocks/>
          </p:cNvCxnSpPr>
          <p:nvPr/>
        </p:nvCxnSpPr>
        <p:spPr>
          <a:xfrm flipV="1">
            <a:off x="2743200" y="1177159"/>
            <a:ext cx="5002924" cy="10094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DE931D-272D-16BA-3824-C7E4BE2619A0}"/>
              </a:ext>
            </a:extLst>
          </p:cNvPr>
          <p:cNvCxnSpPr>
            <a:cxnSpLocks/>
          </p:cNvCxnSpPr>
          <p:nvPr/>
        </p:nvCxnSpPr>
        <p:spPr>
          <a:xfrm>
            <a:off x="2743200" y="2543115"/>
            <a:ext cx="4929352" cy="2038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DC7791E-AE26-87CA-CFC6-9C110820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00" y="688392"/>
            <a:ext cx="3773025" cy="4444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4CD920-7414-DD84-EA76-D0AEEEBED125}"/>
              </a:ext>
            </a:extLst>
          </p:cNvPr>
          <p:cNvSpPr/>
          <p:nvPr/>
        </p:nvSpPr>
        <p:spPr>
          <a:xfrm>
            <a:off x="7056326" y="3139889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B[1][0]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C5D6C-1480-DE79-5A64-152FF646FC8E}"/>
              </a:ext>
            </a:extLst>
          </p:cNvPr>
          <p:cNvSpPr/>
          <p:nvPr/>
        </p:nvSpPr>
        <p:spPr>
          <a:xfrm>
            <a:off x="7836298" y="202870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2ABA5-0C3F-04A0-C40D-587AA1892288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99FDAC-72FC-AD88-6434-2F25B96E1041}"/>
              </a:ext>
            </a:extLst>
          </p:cNvPr>
          <p:cNvSpPr/>
          <p:nvPr/>
        </p:nvSpPr>
        <p:spPr>
          <a:xfrm rot="16200000">
            <a:off x="8877471" y="2845786"/>
            <a:ext cx="616226" cy="315809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1B0CC0-C28F-78BE-70B7-E95DB0F7D12A}"/>
              </a:ext>
            </a:extLst>
          </p:cNvPr>
          <p:cNvSpPr/>
          <p:nvPr/>
        </p:nvSpPr>
        <p:spPr>
          <a:xfrm rot="16200000">
            <a:off x="7836299" y="873777"/>
            <a:ext cx="616226" cy="315809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C6973B-95F5-C92C-5A57-C4BCD1C0F687}"/>
              </a:ext>
            </a:extLst>
          </p:cNvPr>
          <p:cNvSpPr/>
          <p:nvPr/>
        </p:nvSpPr>
        <p:spPr>
          <a:xfrm rot="16200000">
            <a:off x="9343013" y="2953158"/>
            <a:ext cx="616226" cy="315809"/>
          </a:xfrm>
          <a:prstGeom prst="rect">
            <a:avLst/>
          </a:prstGeom>
          <a:solidFill>
            <a:srgbClr val="C327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C[0][0]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A49BE-5014-28C6-9656-3F5DB1C32DA9}"/>
              </a:ext>
            </a:extLst>
          </p:cNvPr>
          <p:cNvSpPr txBox="1"/>
          <p:nvPr/>
        </p:nvSpPr>
        <p:spPr>
          <a:xfrm>
            <a:off x="10555565" y="2284099"/>
            <a:ext cx="171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 operand forwarded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25A18-76E4-A46C-8100-2E5ED7E219A3}"/>
              </a:ext>
            </a:extLst>
          </p:cNvPr>
          <p:cNvSpPr txBox="1"/>
          <p:nvPr/>
        </p:nvSpPr>
        <p:spPr>
          <a:xfrm>
            <a:off x="8557210" y="4812308"/>
            <a:ext cx="161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Partial sum forwarded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BACD8-8E42-DD55-FF70-AF31A7B91057}"/>
              </a:ext>
            </a:extLst>
          </p:cNvPr>
          <p:cNvSpPr txBox="1"/>
          <p:nvPr/>
        </p:nvSpPr>
        <p:spPr>
          <a:xfrm>
            <a:off x="5868497" y="1745799"/>
            <a:ext cx="211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 operand read via local reg</a:t>
            </a:r>
          </a:p>
        </p:txBody>
      </p:sp>
    </p:spTree>
    <p:extLst>
      <p:ext uri="{BB962C8B-B14F-4D97-AF65-F5344CB8AC3E}">
        <p14:creationId xmlns:p14="http://schemas.microsoft.com/office/powerpoint/2010/main" val="28526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2.96296E-6 L 0.26823 0.0277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0.11354 0.1472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-0.11368 0.1789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4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3696E-F9D5-990F-0075-9100F9E1C663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B117E-50B7-C096-B24D-EACFE2907C40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C3D9E7-41A0-FB95-0D04-0314A87B049B}"/>
              </a:ext>
            </a:extLst>
          </p:cNvPr>
          <p:cNvSpPr txBox="1"/>
          <p:nvPr/>
        </p:nvSpPr>
        <p:spPr>
          <a:xfrm>
            <a:off x="9268157" y="362294"/>
            <a:ext cx="276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2:</a:t>
            </a:r>
          </a:p>
          <a:p>
            <a:r>
              <a:rPr lang="en-US" dirty="0">
                <a:highlight>
                  <a:srgbClr val="FFFF00"/>
                </a:highlight>
              </a:rPr>
              <a:t>Stream Activation Tensor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7FF06-E360-9773-5A2A-B8897A586948}"/>
              </a:ext>
            </a:extLst>
          </p:cNvPr>
          <p:cNvSpPr/>
          <p:nvPr/>
        </p:nvSpPr>
        <p:spPr>
          <a:xfrm>
            <a:off x="4333952" y="4578691"/>
            <a:ext cx="616226" cy="315809"/>
          </a:xfrm>
          <a:prstGeom prst="rect">
            <a:avLst/>
          </a:prstGeom>
          <a:solidFill>
            <a:srgbClr val="366D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B[3][3]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51D6F9-A825-2F76-3DFA-FFF25A5B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F83388-9B66-AB7F-D1CE-13B4B6906946}"/>
              </a:ext>
            </a:extLst>
          </p:cNvPr>
          <p:cNvSpPr/>
          <p:nvPr/>
        </p:nvSpPr>
        <p:spPr>
          <a:xfrm rot="16200000">
            <a:off x="3884008" y="4428482"/>
            <a:ext cx="616226" cy="315809"/>
          </a:xfrm>
          <a:prstGeom prst="rect">
            <a:avLst/>
          </a:prstGeom>
          <a:solidFill>
            <a:srgbClr val="C32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C[3][3]</a:t>
            </a:r>
          </a:p>
        </p:txBody>
      </p:sp>
    </p:spTree>
    <p:extLst>
      <p:ext uri="{BB962C8B-B14F-4D97-AF65-F5344CB8AC3E}">
        <p14:creationId xmlns:p14="http://schemas.microsoft.com/office/powerpoint/2010/main" val="359423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022E-16 L -2.08333E-7 0.11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 in Systolic Arrays (TPUv1 style)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84" y="1063298"/>
            <a:ext cx="2827465" cy="326456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3809AF-975A-7E86-3B66-FB5C754EE3DE}"/>
              </a:ext>
            </a:extLst>
          </p:cNvPr>
          <p:cNvCxnSpPr>
            <a:cxnSpLocks/>
          </p:cNvCxnSpPr>
          <p:nvPr/>
        </p:nvCxnSpPr>
        <p:spPr>
          <a:xfrm flipV="1">
            <a:off x="3983421" y="1177159"/>
            <a:ext cx="3762703" cy="9669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DE931D-272D-16BA-3824-C7E4BE2619A0}"/>
              </a:ext>
            </a:extLst>
          </p:cNvPr>
          <p:cNvCxnSpPr>
            <a:cxnSpLocks/>
          </p:cNvCxnSpPr>
          <p:nvPr/>
        </p:nvCxnSpPr>
        <p:spPr>
          <a:xfrm>
            <a:off x="3983421" y="2552260"/>
            <a:ext cx="3689131" cy="20289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796E9B-22CA-E253-21E3-329D4A812CDF}"/>
              </a:ext>
            </a:extLst>
          </p:cNvPr>
          <p:cNvSpPr txBox="1"/>
          <p:nvPr/>
        </p:nvSpPr>
        <p:spPr>
          <a:xfrm>
            <a:off x="524804" y="4950188"/>
            <a:ext cx="112678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/>
              <a:t>Simple PE 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local scratchpad; several one-slot registers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Enables to increase the number of PEs (small area for each PE -&gt; more PEs within the same area)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DC7791E-AE26-87CA-CFC6-9C110820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00" y="688392"/>
            <a:ext cx="3773025" cy="44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6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D9119-1D6F-519C-7DB4-8A46D4C65C25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82B574-14D7-68E0-A8AE-2BEEB40245EE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618A019E-DA65-D994-6BA1-951844C2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AC5E4-A515-9F08-B824-338A33E7F329}"/>
              </a:ext>
            </a:extLst>
          </p:cNvPr>
          <p:cNvSpPr/>
          <p:nvPr/>
        </p:nvSpPr>
        <p:spPr>
          <a:xfrm>
            <a:off x="3366285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52BEA-3F3B-50B4-CDEC-C06092D3BB53}"/>
              </a:ext>
            </a:extLst>
          </p:cNvPr>
          <p:cNvSpPr/>
          <p:nvPr/>
        </p:nvSpPr>
        <p:spPr>
          <a:xfrm>
            <a:off x="4265959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5DE063A-D762-BB4C-18B2-D6F1A1C3D531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22C5F6C-02E2-71C6-65B0-051F0CB21921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A32B86A-AF5D-648F-2862-22E4F055D34B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4CD2961-4251-A373-C555-815B7B7AE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1050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105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0.1050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2.08333E-7 0.1050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C6BB4D-C5B5-E2E8-B875-28462C9E5BF7}"/>
              </a:ext>
            </a:extLst>
          </p:cNvPr>
          <p:cNvSpPr/>
          <p:nvPr/>
        </p:nvSpPr>
        <p:spPr>
          <a:xfrm>
            <a:off x="3364622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BA777-AE57-4A71-AB99-17A659372DF3}"/>
              </a:ext>
            </a:extLst>
          </p:cNvPr>
          <p:cNvSpPr/>
          <p:nvPr/>
        </p:nvSpPr>
        <p:spPr>
          <a:xfrm>
            <a:off x="4264296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56995F-7249-C8BD-2A28-54FAE99057D1}"/>
              </a:ext>
            </a:extLst>
          </p:cNvPr>
          <p:cNvSpPr/>
          <p:nvPr/>
        </p:nvSpPr>
        <p:spPr>
          <a:xfrm>
            <a:off x="3364622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C18579-47A7-6BB3-3B7F-AFEB6AC9086C}"/>
              </a:ext>
            </a:extLst>
          </p:cNvPr>
          <p:cNvSpPr/>
          <p:nvPr/>
        </p:nvSpPr>
        <p:spPr>
          <a:xfrm>
            <a:off x="4264296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772AE3-BE45-C704-8EC1-ED274D820C40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6DBA0-8C72-87A6-91A5-0A13211DE8DB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0D939C-B131-D9ED-A2D9-E5C17C0C6FD5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B1753CD-51F1-7ED5-6E9D-8B7D4F94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1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104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1.875E-6 0.10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10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1127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875E-6 0.1145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1.25E-6 0.1127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112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2730621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2730621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2730621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2730621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D574-653E-F477-6A7D-0869DF4ECA66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84AD39-7BF0-68D2-A637-52DF875443D3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DD97DA-FA9D-7752-F576-6D444839ECB1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2DDCAFB5-6328-62D5-287E-F949225B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1.45833E-6 0.1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104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0.10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2.08333E-7 0.10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0104 0.1127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0.00104 0.1127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62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1.25E-6 0.1127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112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2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1141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1.25E-6 0.1141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4.16667E-7 0.1141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1.45833E-6 0.1141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35200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35200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273206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273206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35200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35200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273206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273206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1957127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238670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A6EACE-AA05-1933-D7AD-9E828FE82C55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C5B15B-31A2-20B2-3873-B922258F9B8E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8D7B01-0622-7587-15DB-C99FD9F1AFE2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8F70F15-D0EB-198E-511F-BB324A16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5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10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0.104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0.10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2.08333E-7 0.104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2.08333E-7 0.1129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2.08333E-6 0.1129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1.25E-6 0.1129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6.25E-7 0.1129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6.25E-7 0.1148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0.1148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00104 0.1148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74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104 0.1148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1.45833E-6 0.1115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4.16667E-7 0.1115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1.25E-6 0.1115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6.25E-7 0.1115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12" grpId="0" animBg="1"/>
      <p:bldP spid="13" grpId="0" animBg="1"/>
      <p:bldP spid="14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1CF-56F6-BD7C-39CD-E6179119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a Systolic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294-CA67-CDF5-7B61-DCC78191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2803" y="64376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rgbClr val="FAFAF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8E7CC7-4F81-BC4A-B5A1-F85C0242F58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05FB5F-4662-E4B4-D864-4389E5451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4" y="1160294"/>
            <a:ext cx="4113748" cy="47496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666AE3-BA7F-4BB4-2C1D-13A6A6D33190}"/>
              </a:ext>
            </a:extLst>
          </p:cNvPr>
          <p:cNvSpPr/>
          <p:nvPr/>
        </p:nvSpPr>
        <p:spPr>
          <a:xfrm>
            <a:off x="1526083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9D0256-901C-DD6C-3A9B-A562517D1D12}"/>
              </a:ext>
            </a:extLst>
          </p:cNvPr>
          <p:cNvSpPr/>
          <p:nvPr/>
        </p:nvSpPr>
        <p:spPr>
          <a:xfrm>
            <a:off x="2425757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A[1][3]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CC1F5-0167-5938-CF3B-64A087870D3B}"/>
              </a:ext>
            </a:extLst>
          </p:cNvPr>
          <p:cNvSpPr/>
          <p:nvPr/>
        </p:nvSpPr>
        <p:spPr>
          <a:xfrm>
            <a:off x="1526083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A[0][2]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B4C4B-F2DB-5C4E-B323-9F72435B0D0D}"/>
              </a:ext>
            </a:extLst>
          </p:cNvPr>
          <p:cNvSpPr/>
          <p:nvPr/>
        </p:nvSpPr>
        <p:spPr>
          <a:xfrm>
            <a:off x="2425757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E85A6-7EFC-FBC9-1427-9F473B19CA3C}"/>
              </a:ext>
            </a:extLst>
          </p:cNvPr>
          <p:cNvSpPr/>
          <p:nvPr/>
        </p:nvSpPr>
        <p:spPr>
          <a:xfrm>
            <a:off x="1526083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A[0][1]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48245-6517-98DE-5591-8A5CDF0B0408}"/>
              </a:ext>
            </a:extLst>
          </p:cNvPr>
          <p:cNvSpPr/>
          <p:nvPr/>
        </p:nvSpPr>
        <p:spPr>
          <a:xfrm>
            <a:off x="2425757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878745-C749-FA10-7237-5FF2C4304641}"/>
              </a:ext>
            </a:extLst>
          </p:cNvPr>
          <p:cNvSpPr/>
          <p:nvPr/>
        </p:nvSpPr>
        <p:spPr>
          <a:xfrm>
            <a:off x="3353222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AF52A-4651-2FD2-8F44-F09155BD1525}"/>
              </a:ext>
            </a:extLst>
          </p:cNvPr>
          <p:cNvSpPr/>
          <p:nvPr/>
        </p:nvSpPr>
        <p:spPr>
          <a:xfrm>
            <a:off x="4252896" y="4256189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A[3][3]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FD9147-B8CC-376B-B397-D3DBD957F3CA}"/>
              </a:ext>
            </a:extLst>
          </p:cNvPr>
          <p:cNvSpPr/>
          <p:nvPr/>
        </p:nvSpPr>
        <p:spPr>
          <a:xfrm>
            <a:off x="3366285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7E78E-E2E3-C54C-AB7E-071AA18146B4}"/>
              </a:ext>
            </a:extLst>
          </p:cNvPr>
          <p:cNvSpPr/>
          <p:nvPr/>
        </p:nvSpPr>
        <p:spPr>
          <a:xfrm>
            <a:off x="4265959" y="3498543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A[3][2]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E06F95-A4BC-13D0-D1A3-33E3D5643CE8}"/>
              </a:ext>
            </a:extLst>
          </p:cNvPr>
          <p:cNvSpPr/>
          <p:nvPr/>
        </p:nvSpPr>
        <p:spPr>
          <a:xfrm>
            <a:off x="3366285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78B0DE-13DD-DCC3-2973-0C5BE44BCF30}"/>
              </a:ext>
            </a:extLst>
          </p:cNvPr>
          <p:cNvSpPr/>
          <p:nvPr/>
        </p:nvSpPr>
        <p:spPr>
          <a:xfrm>
            <a:off x="4265959" y="2727834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BD2069-37E6-F0E6-C8E1-0DB654C8294A}"/>
              </a:ext>
            </a:extLst>
          </p:cNvPr>
          <p:cNvSpPr/>
          <p:nvPr/>
        </p:nvSpPr>
        <p:spPr>
          <a:xfrm>
            <a:off x="1526083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A[0][0]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EA5FA-477A-9762-14D7-54287518DAFC}"/>
              </a:ext>
            </a:extLst>
          </p:cNvPr>
          <p:cNvSpPr/>
          <p:nvPr/>
        </p:nvSpPr>
        <p:spPr>
          <a:xfrm>
            <a:off x="2425757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A[1][0]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8473-326B-4259-BF5D-1E69629D7E77}"/>
              </a:ext>
            </a:extLst>
          </p:cNvPr>
          <p:cNvSpPr/>
          <p:nvPr/>
        </p:nvSpPr>
        <p:spPr>
          <a:xfrm>
            <a:off x="3366285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A[2][0]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350FCA-968E-80E8-F9CB-5DE3EF360C32}"/>
              </a:ext>
            </a:extLst>
          </p:cNvPr>
          <p:cNvSpPr/>
          <p:nvPr/>
        </p:nvSpPr>
        <p:spPr>
          <a:xfrm>
            <a:off x="4265959" y="1957125"/>
            <a:ext cx="616226" cy="315809"/>
          </a:xfrm>
          <a:prstGeom prst="rect">
            <a:avLst/>
          </a:prstGeom>
          <a:solidFill>
            <a:srgbClr val="2E88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A[3][0]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6084B-B5DA-C76C-5536-3DB5C4ADCE91}"/>
              </a:ext>
            </a:extLst>
          </p:cNvPr>
          <p:cNvSpPr txBox="1"/>
          <p:nvPr/>
        </p:nvSpPr>
        <p:spPr>
          <a:xfrm>
            <a:off x="5473399" y="5058824"/>
            <a:ext cx="6324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Assume following “mapping”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Column: Reduced (</a:t>
            </a:r>
            <a:r>
              <a:rPr lang="en-US" sz="2000" i="1" dirty="0"/>
              <a:t>aka</a:t>
            </a:r>
            <a:r>
              <a:rPr lang="en-US" sz="2000" dirty="0"/>
              <a:t> contracted) Dimension (K)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Row: Spatial Dimension (either M or N)</a:t>
            </a:r>
          </a:p>
          <a:p>
            <a:r>
              <a:rPr lang="en-US" sz="2000" i="1" dirty="0"/>
              <a:t>Note: alternate mapping styles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26340D-0601-F701-D94E-77B3EE4C5266}"/>
              </a:ext>
            </a:extLst>
          </p:cNvPr>
          <p:cNvSpPr/>
          <p:nvPr/>
        </p:nvSpPr>
        <p:spPr>
          <a:xfrm>
            <a:off x="5915486" y="3429000"/>
            <a:ext cx="51691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</a:p>
          <a:p>
            <a:pPr>
              <a:defRPr/>
            </a:pPr>
            <a:r>
              <a:rPr lang="en-US" sz="2400" b="1" dirty="0">
                <a:solidFill>
                  <a:srgbClr val="0562C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for 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 in </a:t>
            </a:r>
            <a:r>
              <a:rPr lang="en-US" sz="24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range</a:t>
            </a: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(4):</a:t>
            </a:r>
            <a:endParaRPr lang="en-US" sz="2400" b="1" dirty="0">
              <a:solidFill>
                <a:srgbClr val="0562C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C[m][n] += A[m][k] * B[k][n]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F664D6-276A-11EB-5266-56450D3B1A5B}"/>
              </a:ext>
            </a:extLst>
          </p:cNvPr>
          <p:cNvSpPr txBox="1"/>
          <p:nvPr/>
        </p:nvSpPr>
        <p:spPr>
          <a:xfrm>
            <a:off x="9423324" y="345706"/>
            <a:ext cx="22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Phase 1:</a:t>
            </a:r>
          </a:p>
          <a:p>
            <a:r>
              <a:rPr lang="en-US" dirty="0">
                <a:highlight>
                  <a:srgbClr val="FFFF00"/>
                </a:highlight>
              </a:rPr>
              <a:t>Load Weight Tensor  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3993746-FF94-9801-692D-6EE101D77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78" y="954604"/>
            <a:ext cx="7155825" cy="168914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9826DEA-A42E-FBD5-D36F-697811E86A12}"/>
              </a:ext>
            </a:extLst>
          </p:cNvPr>
          <p:cNvSpPr txBox="1"/>
          <p:nvPr/>
        </p:nvSpPr>
        <p:spPr>
          <a:xfrm>
            <a:off x="1170434" y="5898726"/>
            <a:ext cx="373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Matrix A will now stay resident (i.e., “stationary”) in the PEs</a:t>
            </a:r>
          </a:p>
        </p:txBody>
      </p:sp>
    </p:spTree>
    <p:extLst>
      <p:ext uri="{BB962C8B-B14F-4D97-AF65-F5344CB8AC3E}">
        <p14:creationId xmlns:p14="http://schemas.microsoft.com/office/powerpoint/2010/main" val="14700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2027</TotalTime>
  <Words>3910</Words>
  <Application>Microsoft Macintosh PowerPoint</Application>
  <PresentationFormat>Widescreen</PresentationFormat>
  <Paragraphs>602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Roboto</vt:lpstr>
      <vt:lpstr>Wingdings</vt:lpstr>
      <vt:lpstr>Title Page</vt:lpstr>
      <vt:lpstr>Dividers</vt:lpstr>
      <vt:lpstr>Content Page</vt:lpstr>
      <vt:lpstr>Recap: Zooming into PE</vt:lpstr>
      <vt:lpstr>Recap: Zooming into PE</vt:lpstr>
      <vt:lpstr>PEs in Systolic Arrays (TPUv1 style)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  <vt:lpstr>Matrix Multiplication on a Systolic Array</vt:lpstr>
    </vt:vector>
  </TitlesOfParts>
  <Manager/>
  <Company>Georgia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subject/>
  <dc:creator>Perez, Raul N</dc:creator>
  <cp:keywords/>
  <dc:description/>
  <cp:lastModifiedBy>Owens, Nicklaus D</cp:lastModifiedBy>
  <cp:revision>155</cp:revision>
  <dcterms:created xsi:type="dcterms:W3CDTF">2022-08-24T13:02:54Z</dcterms:created>
  <dcterms:modified xsi:type="dcterms:W3CDTF">2025-12-15T22:02:07Z</dcterms:modified>
  <cp:category/>
</cp:coreProperties>
</file>